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4"/>
  </p:sldMasterIdLst>
  <p:notesMasterIdLst>
    <p:notesMasterId r:id="rId45"/>
  </p:notesMasterIdLst>
  <p:handoutMasterIdLst>
    <p:handoutMasterId r:id="rId46"/>
  </p:handoutMasterIdLst>
  <p:sldIdLst>
    <p:sldId id="265" r:id="rId5"/>
    <p:sldId id="342" r:id="rId6"/>
    <p:sldId id="344" r:id="rId7"/>
    <p:sldId id="343" r:id="rId8"/>
    <p:sldId id="346" r:id="rId9"/>
    <p:sldId id="345" r:id="rId10"/>
    <p:sldId id="369" r:id="rId11"/>
    <p:sldId id="348" r:id="rId12"/>
    <p:sldId id="353" r:id="rId13"/>
    <p:sldId id="367" r:id="rId14"/>
    <p:sldId id="350" r:id="rId15"/>
    <p:sldId id="351" r:id="rId16"/>
    <p:sldId id="368" r:id="rId17"/>
    <p:sldId id="352" r:id="rId18"/>
    <p:sldId id="355" r:id="rId19"/>
    <p:sldId id="357" r:id="rId20"/>
    <p:sldId id="356" r:id="rId21"/>
    <p:sldId id="358" r:id="rId22"/>
    <p:sldId id="359" r:id="rId23"/>
    <p:sldId id="360" r:id="rId24"/>
    <p:sldId id="361" r:id="rId25"/>
    <p:sldId id="363" r:id="rId26"/>
    <p:sldId id="364" r:id="rId27"/>
    <p:sldId id="365" r:id="rId28"/>
    <p:sldId id="366" r:id="rId29"/>
    <p:sldId id="347" r:id="rId30"/>
    <p:sldId id="370" r:id="rId31"/>
    <p:sldId id="349" r:id="rId32"/>
    <p:sldId id="371" r:id="rId33"/>
    <p:sldId id="372" r:id="rId34"/>
    <p:sldId id="373" r:id="rId35"/>
    <p:sldId id="374" r:id="rId36"/>
    <p:sldId id="375" r:id="rId37"/>
    <p:sldId id="376" r:id="rId38"/>
    <p:sldId id="362" r:id="rId39"/>
    <p:sldId id="377" r:id="rId40"/>
    <p:sldId id="378" r:id="rId41"/>
    <p:sldId id="379" r:id="rId42"/>
    <p:sldId id="380" r:id="rId43"/>
    <p:sldId id="381" r:id="rId44"/>
  </p:sldIdLst>
  <p:sldSz cx="12188825" cy="6858000"/>
  <p:notesSz cx="6797675" cy="9926638"/>
  <p:custDataLst>
    <p:tags r:id="rId47"/>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4" autoAdjust="0"/>
    <p:restoredTop sz="89234" autoAdjust="0"/>
  </p:normalViewPr>
  <p:slideViewPr>
    <p:cSldViewPr showGuides="1">
      <p:cViewPr varScale="1">
        <p:scale>
          <a:sx n="73" d="100"/>
          <a:sy n="73" d="100"/>
        </p:scale>
        <p:origin x="926" y="62"/>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100" d="100"/>
          <a:sy n="100" d="100"/>
        </p:scale>
        <p:origin x="280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60" cy="498055"/>
          </a:xfrm>
          <a:prstGeom prst="rect">
            <a:avLst/>
          </a:prstGeom>
        </p:spPr>
        <p:txBody>
          <a:bodyPr vert="horz" lIns="92089" tIns="46045" rIns="92089" bIns="46045" rtlCol="0"/>
          <a:lstStyle>
            <a:lvl1pPr algn="l" rtl="0">
              <a:defRPr sz="1200"/>
            </a:lvl1pPr>
          </a:lstStyle>
          <a:p>
            <a:pPr rtl="0"/>
            <a:endParaRPr lang="fr-FR" dirty="0"/>
          </a:p>
        </p:txBody>
      </p:sp>
      <p:sp>
        <p:nvSpPr>
          <p:cNvPr id="3" name="Espace réservé de la date 2"/>
          <p:cNvSpPr>
            <a:spLocks noGrp="1"/>
          </p:cNvSpPr>
          <p:nvPr>
            <p:ph type="dt" sz="quarter" idx="1"/>
          </p:nvPr>
        </p:nvSpPr>
        <p:spPr>
          <a:xfrm>
            <a:off x="3850442" y="0"/>
            <a:ext cx="2945660" cy="498055"/>
          </a:xfrm>
          <a:prstGeom prst="rect">
            <a:avLst/>
          </a:prstGeom>
        </p:spPr>
        <p:txBody>
          <a:bodyPr vert="horz" lIns="92089" tIns="46045" rIns="92089" bIns="46045" rtlCol="0"/>
          <a:lstStyle>
            <a:lvl1pPr algn="l" rtl="0">
              <a:defRPr sz="1200"/>
            </a:lvl1pPr>
          </a:lstStyle>
          <a:p>
            <a:pPr algn="r" rtl="0"/>
            <a:fld id="{4FD0811F-65A0-45DC-A418-D7D88257DA14}" type="datetime1">
              <a:rPr lang="fr-FR" smtClean="0"/>
              <a:pPr algn="r" rtl="0"/>
              <a:t>05/11/2025</a:t>
            </a:fld>
            <a:endParaRPr lang="fr-FR" dirty="0"/>
          </a:p>
        </p:txBody>
      </p:sp>
      <p:sp>
        <p:nvSpPr>
          <p:cNvPr id="4" name="Espace réservé du pied de page 3"/>
          <p:cNvSpPr>
            <a:spLocks noGrp="1"/>
          </p:cNvSpPr>
          <p:nvPr>
            <p:ph type="ftr" sz="quarter" idx="2"/>
          </p:nvPr>
        </p:nvSpPr>
        <p:spPr>
          <a:xfrm>
            <a:off x="0" y="9428584"/>
            <a:ext cx="2945660" cy="498054"/>
          </a:xfrm>
          <a:prstGeom prst="rect">
            <a:avLst/>
          </a:prstGeom>
        </p:spPr>
        <p:txBody>
          <a:bodyPr vert="horz" lIns="92089" tIns="46045" rIns="92089" bIns="46045" rtlCol="0" anchor="b"/>
          <a:lstStyle>
            <a:lvl1pPr algn="l" rtl="0">
              <a:defRPr sz="1200"/>
            </a:lvl1pPr>
          </a:lstStyle>
          <a:p>
            <a:pPr rtl="0"/>
            <a:endParaRPr lang="fr-FR" dirty="0"/>
          </a:p>
        </p:txBody>
      </p:sp>
      <p:sp>
        <p:nvSpPr>
          <p:cNvPr id="5" name="Espace réservé du numéro de diapositive 4"/>
          <p:cNvSpPr>
            <a:spLocks noGrp="1"/>
          </p:cNvSpPr>
          <p:nvPr>
            <p:ph type="sldNum" sz="quarter" idx="3"/>
          </p:nvPr>
        </p:nvSpPr>
        <p:spPr>
          <a:xfrm>
            <a:off x="3850442" y="9428584"/>
            <a:ext cx="2945660" cy="498054"/>
          </a:xfrm>
          <a:prstGeom prst="rect">
            <a:avLst/>
          </a:prstGeom>
        </p:spPr>
        <p:txBody>
          <a:bodyPr vert="horz" lIns="92089" tIns="46045" rIns="92089" bIns="46045" rtlCol="0" anchor="b"/>
          <a:lstStyle>
            <a:lvl1pPr algn="l" rtl="0">
              <a:defRPr sz="1200"/>
            </a:lvl1pPr>
          </a:lstStyle>
          <a:p>
            <a:pPr algn="r" rtl="0"/>
            <a:fld id="{D9F912AB-2776-42F2-A957-313FC7EFEDB9}" type="slidenum">
              <a:rPr lang="fr-FR" smtClean="0"/>
              <a:pPr algn="r" rtl="0"/>
              <a:t>‹N°›</a:t>
            </a:fld>
            <a:endParaRPr lang="fr-FR"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60" cy="496331"/>
          </a:xfrm>
          <a:prstGeom prst="rect">
            <a:avLst/>
          </a:prstGeom>
        </p:spPr>
        <p:txBody>
          <a:bodyPr vert="horz" lIns="92089" tIns="46045" rIns="92089" bIns="46045" rtlCol="0"/>
          <a:lstStyle>
            <a:lvl1pPr algn="l" rtl="0">
              <a:defRPr sz="1200"/>
            </a:lvl1pPr>
          </a:lstStyle>
          <a:p>
            <a:pPr rtl="0"/>
            <a:endParaRPr lang="fr-FR" noProof="0" dirty="0"/>
          </a:p>
        </p:txBody>
      </p:sp>
      <p:sp>
        <p:nvSpPr>
          <p:cNvPr id="3" name="Espace réservé de la date 2"/>
          <p:cNvSpPr>
            <a:spLocks noGrp="1"/>
          </p:cNvSpPr>
          <p:nvPr>
            <p:ph type="dt" idx="1"/>
          </p:nvPr>
        </p:nvSpPr>
        <p:spPr>
          <a:xfrm>
            <a:off x="3850442" y="0"/>
            <a:ext cx="2945660" cy="496331"/>
          </a:xfrm>
          <a:prstGeom prst="rect">
            <a:avLst/>
          </a:prstGeom>
        </p:spPr>
        <p:txBody>
          <a:bodyPr vert="horz" lIns="92089" tIns="46045" rIns="92089" bIns="46045" rtlCol="0"/>
          <a:lstStyle>
            <a:lvl1pPr algn="r" rtl="0">
              <a:defRPr sz="1200"/>
            </a:lvl1pPr>
          </a:lstStyle>
          <a:p>
            <a:fld id="{869BCCB5-3197-42F0-A23E-FBF35BB6BD6D}" type="datetime1">
              <a:rPr lang="fr-FR" smtClean="0"/>
              <a:pPr/>
              <a:t>05/11/2025</a:t>
            </a:fld>
            <a:endParaRPr lang="fr-FR" dirty="0"/>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2089" tIns="46045" rIns="92089" bIns="46045" rtlCol="0" anchor="ctr"/>
          <a:lstStyle/>
          <a:p>
            <a:pPr rtl="0"/>
            <a:endParaRPr lang="fr-FR" noProof="0" dirty="0"/>
          </a:p>
        </p:txBody>
      </p:sp>
      <p:sp>
        <p:nvSpPr>
          <p:cNvPr id="5" name="Espace réservé des notes 4"/>
          <p:cNvSpPr>
            <a:spLocks noGrp="1"/>
          </p:cNvSpPr>
          <p:nvPr>
            <p:ph type="body" sz="quarter" idx="3"/>
          </p:nvPr>
        </p:nvSpPr>
        <p:spPr>
          <a:xfrm>
            <a:off x="679768" y="4715153"/>
            <a:ext cx="5438140" cy="4466988"/>
          </a:xfrm>
          <a:prstGeom prst="rect">
            <a:avLst/>
          </a:prstGeom>
        </p:spPr>
        <p:txBody>
          <a:bodyPr vert="horz" lIns="92089" tIns="46045" rIns="92089" bIns="46045" rtlCol="0"/>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6" name="Espace réservé du pied de page 5"/>
          <p:cNvSpPr>
            <a:spLocks noGrp="1"/>
          </p:cNvSpPr>
          <p:nvPr>
            <p:ph type="ftr" sz="quarter" idx="4"/>
          </p:nvPr>
        </p:nvSpPr>
        <p:spPr>
          <a:xfrm>
            <a:off x="0" y="9428584"/>
            <a:ext cx="2945660" cy="496331"/>
          </a:xfrm>
          <a:prstGeom prst="rect">
            <a:avLst/>
          </a:prstGeom>
        </p:spPr>
        <p:txBody>
          <a:bodyPr vert="horz" lIns="92089" tIns="46045" rIns="92089" bIns="46045" rtlCol="0" anchor="b"/>
          <a:lstStyle>
            <a:lvl1pPr algn="l" rtl="0">
              <a:defRPr sz="1200"/>
            </a:lvl1pPr>
          </a:lstStyle>
          <a:p>
            <a:pPr rtl="0"/>
            <a:endParaRPr lang="fr-FR" noProof="0" dirty="0"/>
          </a:p>
        </p:txBody>
      </p:sp>
      <p:sp>
        <p:nvSpPr>
          <p:cNvPr id="7" name="Espace réservé du numéro de diapositive 6"/>
          <p:cNvSpPr>
            <a:spLocks noGrp="1"/>
          </p:cNvSpPr>
          <p:nvPr>
            <p:ph type="sldNum" sz="quarter" idx="5"/>
          </p:nvPr>
        </p:nvSpPr>
        <p:spPr>
          <a:xfrm>
            <a:off x="3850442" y="9428584"/>
            <a:ext cx="2945660" cy="496331"/>
          </a:xfrm>
          <a:prstGeom prst="rect">
            <a:avLst/>
          </a:prstGeom>
        </p:spPr>
        <p:txBody>
          <a:bodyPr vert="horz" lIns="92089" tIns="46045" rIns="92089" bIns="46045" rtlCol="0" anchor="b"/>
          <a:lstStyle>
            <a:lvl1pPr algn="r" rtl="0">
              <a:defRPr sz="1200"/>
            </a:lvl1pPr>
          </a:lstStyle>
          <a:p>
            <a:fld id="{F93199CD-3E1B-4AE6-990F-76F925F5EA9F}" type="slidenum">
              <a:rPr lang="fr-FR" smtClean="0"/>
              <a:pPr/>
              <a:t>‹N°›</a:t>
            </a:fld>
            <a:endParaRPr lang="fr-F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3199CD-3E1B-4AE6-990F-76F925F5EA9F}" type="slidenum">
              <a:rPr lang="fr-FR" smtClean="0"/>
              <a:pPr/>
              <a:t>2</a:t>
            </a:fld>
            <a:endParaRPr lang="fr-FR" dirty="0"/>
          </a:p>
        </p:txBody>
      </p:sp>
    </p:spTree>
    <p:extLst>
      <p:ext uri="{BB962C8B-B14F-4D97-AF65-F5344CB8AC3E}">
        <p14:creationId xmlns:p14="http://schemas.microsoft.com/office/powerpoint/2010/main" val="1401534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3199CD-3E1B-4AE6-990F-76F925F5EA9F}" type="slidenum">
              <a:rPr lang="fr-FR" smtClean="0"/>
              <a:pPr/>
              <a:t>11</a:t>
            </a:fld>
            <a:endParaRPr lang="fr-FR" dirty="0"/>
          </a:p>
        </p:txBody>
      </p:sp>
    </p:spTree>
    <p:extLst>
      <p:ext uri="{BB962C8B-B14F-4D97-AF65-F5344CB8AC3E}">
        <p14:creationId xmlns:p14="http://schemas.microsoft.com/office/powerpoint/2010/main" val="447599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3199CD-3E1B-4AE6-990F-76F925F5EA9F}" type="slidenum">
              <a:rPr lang="fr-FR" smtClean="0"/>
              <a:pPr/>
              <a:t>12</a:t>
            </a:fld>
            <a:endParaRPr lang="fr-FR" dirty="0"/>
          </a:p>
        </p:txBody>
      </p:sp>
    </p:spTree>
    <p:extLst>
      <p:ext uri="{BB962C8B-B14F-4D97-AF65-F5344CB8AC3E}">
        <p14:creationId xmlns:p14="http://schemas.microsoft.com/office/powerpoint/2010/main" val="413163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17D5C-81C4-78D7-5167-C0339A9E59D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2BA4F54-A7C4-4A2D-CDC1-E90701F9033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BA31E1A-26A4-7351-A04A-820879D6F676}"/>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FF07B8D6-6931-DC87-13CE-BC7AF6901800}"/>
              </a:ext>
            </a:extLst>
          </p:cNvPr>
          <p:cNvSpPr>
            <a:spLocks noGrp="1"/>
          </p:cNvSpPr>
          <p:nvPr>
            <p:ph type="sldNum" sz="quarter" idx="10"/>
          </p:nvPr>
        </p:nvSpPr>
        <p:spPr/>
        <p:txBody>
          <a:bodyPr/>
          <a:lstStyle/>
          <a:p>
            <a:fld id="{F93199CD-3E1B-4AE6-990F-76F925F5EA9F}" type="slidenum">
              <a:rPr lang="fr-FR" smtClean="0"/>
              <a:pPr/>
              <a:t>13</a:t>
            </a:fld>
            <a:endParaRPr lang="fr-FR" dirty="0"/>
          </a:p>
        </p:txBody>
      </p:sp>
    </p:spTree>
    <p:extLst>
      <p:ext uri="{BB962C8B-B14F-4D97-AF65-F5344CB8AC3E}">
        <p14:creationId xmlns:p14="http://schemas.microsoft.com/office/powerpoint/2010/main" val="459223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3199CD-3E1B-4AE6-990F-76F925F5EA9F}" type="slidenum">
              <a:rPr lang="fr-FR" smtClean="0"/>
              <a:pPr/>
              <a:t>14</a:t>
            </a:fld>
            <a:endParaRPr lang="fr-FR" dirty="0"/>
          </a:p>
        </p:txBody>
      </p:sp>
    </p:spTree>
    <p:extLst>
      <p:ext uri="{BB962C8B-B14F-4D97-AF65-F5344CB8AC3E}">
        <p14:creationId xmlns:p14="http://schemas.microsoft.com/office/powerpoint/2010/main" val="2446388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46BEE-3CE5-E347-C8EB-6A8FE60C74A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9CE7D69-AFDA-C4A4-7987-2D679C3ACCA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A193E3F-B896-ACD8-7FA8-13C6B57EEBCD}"/>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C1B929D4-912E-99F4-5E87-A9AFE06D273A}"/>
              </a:ext>
            </a:extLst>
          </p:cNvPr>
          <p:cNvSpPr>
            <a:spLocks noGrp="1"/>
          </p:cNvSpPr>
          <p:nvPr>
            <p:ph type="sldNum" sz="quarter" idx="10"/>
          </p:nvPr>
        </p:nvSpPr>
        <p:spPr/>
        <p:txBody>
          <a:bodyPr/>
          <a:lstStyle/>
          <a:p>
            <a:fld id="{F93199CD-3E1B-4AE6-990F-76F925F5EA9F}" type="slidenum">
              <a:rPr lang="fr-FR" smtClean="0"/>
              <a:pPr/>
              <a:t>15</a:t>
            </a:fld>
            <a:endParaRPr lang="fr-FR" dirty="0"/>
          </a:p>
        </p:txBody>
      </p:sp>
    </p:spTree>
    <p:extLst>
      <p:ext uri="{BB962C8B-B14F-4D97-AF65-F5344CB8AC3E}">
        <p14:creationId xmlns:p14="http://schemas.microsoft.com/office/powerpoint/2010/main" val="69684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27023-E9A7-B454-E320-C22477B79F4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873E4BA-1812-F89D-6AED-C6C71BA274B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D18C002-5A12-488F-A779-2125C7463822}"/>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8006AB17-4061-8244-C63F-E456B6E530B8}"/>
              </a:ext>
            </a:extLst>
          </p:cNvPr>
          <p:cNvSpPr>
            <a:spLocks noGrp="1"/>
          </p:cNvSpPr>
          <p:nvPr>
            <p:ph type="sldNum" sz="quarter" idx="10"/>
          </p:nvPr>
        </p:nvSpPr>
        <p:spPr/>
        <p:txBody>
          <a:bodyPr/>
          <a:lstStyle/>
          <a:p>
            <a:fld id="{F93199CD-3E1B-4AE6-990F-76F925F5EA9F}" type="slidenum">
              <a:rPr lang="fr-FR" smtClean="0"/>
              <a:pPr/>
              <a:t>16</a:t>
            </a:fld>
            <a:endParaRPr lang="fr-FR" dirty="0"/>
          </a:p>
        </p:txBody>
      </p:sp>
    </p:spTree>
    <p:extLst>
      <p:ext uri="{BB962C8B-B14F-4D97-AF65-F5344CB8AC3E}">
        <p14:creationId xmlns:p14="http://schemas.microsoft.com/office/powerpoint/2010/main" val="2778716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61327-9C27-9AC7-CF0C-6C6D5DBA6B3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4A47AA4-4187-02F1-3DE9-353D7FA83C1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20CB6B9-B727-DF3B-57A0-E34973D40323}"/>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CBEEC955-F107-1998-B520-64250D92E92C}"/>
              </a:ext>
            </a:extLst>
          </p:cNvPr>
          <p:cNvSpPr>
            <a:spLocks noGrp="1"/>
          </p:cNvSpPr>
          <p:nvPr>
            <p:ph type="sldNum" sz="quarter" idx="10"/>
          </p:nvPr>
        </p:nvSpPr>
        <p:spPr/>
        <p:txBody>
          <a:bodyPr/>
          <a:lstStyle/>
          <a:p>
            <a:fld id="{F93199CD-3E1B-4AE6-990F-76F925F5EA9F}" type="slidenum">
              <a:rPr lang="fr-FR" smtClean="0"/>
              <a:pPr/>
              <a:t>17</a:t>
            </a:fld>
            <a:endParaRPr lang="fr-FR" dirty="0"/>
          </a:p>
        </p:txBody>
      </p:sp>
    </p:spTree>
    <p:extLst>
      <p:ext uri="{BB962C8B-B14F-4D97-AF65-F5344CB8AC3E}">
        <p14:creationId xmlns:p14="http://schemas.microsoft.com/office/powerpoint/2010/main" val="1702465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6CA28-12D7-6F2B-F36E-D5AA7E3B104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816C945-D916-7430-40D0-D0CAAFA5D2A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3A7A07D-2B17-89EE-C662-FCE23A6CBC26}"/>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6136B8B-5984-F922-919E-F51D310CF190}"/>
              </a:ext>
            </a:extLst>
          </p:cNvPr>
          <p:cNvSpPr>
            <a:spLocks noGrp="1"/>
          </p:cNvSpPr>
          <p:nvPr>
            <p:ph type="sldNum" sz="quarter" idx="10"/>
          </p:nvPr>
        </p:nvSpPr>
        <p:spPr/>
        <p:txBody>
          <a:bodyPr/>
          <a:lstStyle/>
          <a:p>
            <a:fld id="{F93199CD-3E1B-4AE6-990F-76F925F5EA9F}" type="slidenum">
              <a:rPr lang="fr-FR" smtClean="0"/>
              <a:pPr/>
              <a:t>18</a:t>
            </a:fld>
            <a:endParaRPr lang="fr-FR" dirty="0"/>
          </a:p>
        </p:txBody>
      </p:sp>
    </p:spTree>
    <p:extLst>
      <p:ext uri="{BB962C8B-B14F-4D97-AF65-F5344CB8AC3E}">
        <p14:creationId xmlns:p14="http://schemas.microsoft.com/office/powerpoint/2010/main" val="1985291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A3318-C6DA-D724-28CC-52E004F1D05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5328BC1-B2CB-FAC3-1060-F9BFE7B8FF5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D96A57E-88A7-11F5-BD35-6DB8AADBEEDC}"/>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5594EDDF-D842-7DD8-4E66-FA68BB2ECA3C}"/>
              </a:ext>
            </a:extLst>
          </p:cNvPr>
          <p:cNvSpPr>
            <a:spLocks noGrp="1"/>
          </p:cNvSpPr>
          <p:nvPr>
            <p:ph type="sldNum" sz="quarter" idx="10"/>
          </p:nvPr>
        </p:nvSpPr>
        <p:spPr/>
        <p:txBody>
          <a:bodyPr/>
          <a:lstStyle/>
          <a:p>
            <a:fld id="{F93199CD-3E1B-4AE6-990F-76F925F5EA9F}" type="slidenum">
              <a:rPr lang="fr-FR" smtClean="0"/>
              <a:pPr/>
              <a:t>19</a:t>
            </a:fld>
            <a:endParaRPr lang="fr-FR" dirty="0"/>
          </a:p>
        </p:txBody>
      </p:sp>
    </p:spTree>
    <p:extLst>
      <p:ext uri="{BB962C8B-B14F-4D97-AF65-F5344CB8AC3E}">
        <p14:creationId xmlns:p14="http://schemas.microsoft.com/office/powerpoint/2010/main" val="1940322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56323-2C11-C4B6-F2BE-45EACE19B00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AB9ED6A-AE7C-D4B4-905E-ABB4C2DD98B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E7C8233-256C-E8BF-2E3A-BAF8D4E397C2}"/>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FBEC9D78-9558-0AAF-A656-36D7F90256D4}"/>
              </a:ext>
            </a:extLst>
          </p:cNvPr>
          <p:cNvSpPr>
            <a:spLocks noGrp="1"/>
          </p:cNvSpPr>
          <p:nvPr>
            <p:ph type="sldNum" sz="quarter" idx="10"/>
          </p:nvPr>
        </p:nvSpPr>
        <p:spPr/>
        <p:txBody>
          <a:bodyPr/>
          <a:lstStyle/>
          <a:p>
            <a:fld id="{F93199CD-3E1B-4AE6-990F-76F925F5EA9F}" type="slidenum">
              <a:rPr lang="fr-FR" smtClean="0"/>
              <a:pPr/>
              <a:t>20</a:t>
            </a:fld>
            <a:endParaRPr lang="fr-FR" dirty="0"/>
          </a:p>
        </p:txBody>
      </p:sp>
    </p:spTree>
    <p:extLst>
      <p:ext uri="{BB962C8B-B14F-4D97-AF65-F5344CB8AC3E}">
        <p14:creationId xmlns:p14="http://schemas.microsoft.com/office/powerpoint/2010/main" val="536808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3199CD-3E1B-4AE6-990F-76F925F5EA9F}" type="slidenum">
              <a:rPr lang="fr-FR" smtClean="0"/>
              <a:pPr/>
              <a:t>3</a:t>
            </a:fld>
            <a:endParaRPr lang="fr-FR" dirty="0"/>
          </a:p>
        </p:txBody>
      </p:sp>
    </p:spTree>
    <p:extLst>
      <p:ext uri="{BB962C8B-B14F-4D97-AF65-F5344CB8AC3E}">
        <p14:creationId xmlns:p14="http://schemas.microsoft.com/office/powerpoint/2010/main" val="15678894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50BDA-8521-FA8C-CFED-8A7AFF3D05D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F3C3F3F-8F35-F3BB-EA3F-CE5691013A9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3DB472F-D63A-0E25-34B4-13448F5A89E1}"/>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7E665514-52B6-A286-BE7E-CECA61C6E7EF}"/>
              </a:ext>
            </a:extLst>
          </p:cNvPr>
          <p:cNvSpPr>
            <a:spLocks noGrp="1"/>
          </p:cNvSpPr>
          <p:nvPr>
            <p:ph type="sldNum" sz="quarter" idx="10"/>
          </p:nvPr>
        </p:nvSpPr>
        <p:spPr/>
        <p:txBody>
          <a:bodyPr/>
          <a:lstStyle/>
          <a:p>
            <a:fld id="{F93199CD-3E1B-4AE6-990F-76F925F5EA9F}" type="slidenum">
              <a:rPr lang="fr-FR" smtClean="0"/>
              <a:pPr/>
              <a:t>21</a:t>
            </a:fld>
            <a:endParaRPr lang="fr-FR" dirty="0"/>
          </a:p>
        </p:txBody>
      </p:sp>
    </p:spTree>
    <p:extLst>
      <p:ext uri="{BB962C8B-B14F-4D97-AF65-F5344CB8AC3E}">
        <p14:creationId xmlns:p14="http://schemas.microsoft.com/office/powerpoint/2010/main" val="6499904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29538-D507-DA9A-9E1E-327BAC84F29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2209D88-C380-A0B5-C34C-0A6F9D52004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CC9CF0D-6A0B-A6D2-F018-FFFFBCA74A82}"/>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399014A8-EB3F-8E73-E24E-D7489A321C9F}"/>
              </a:ext>
            </a:extLst>
          </p:cNvPr>
          <p:cNvSpPr>
            <a:spLocks noGrp="1"/>
          </p:cNvSpPr>
          <p:nvPr>
            <p:ph type="sldNum" sz="quarter" idx="10"/>
          </p:nvPr>
        </p:nvSpPr>
        <p:spPr/>
        <p:txBody>
          <a:bodyPr/>
          <a:lstStyle/>
          <a:p>
            <a:fld id="{F93199CD-3E1B-4AE6-990F-76F925F5EA9F}" type="slidenum">
              <a:rPr lang="fr-FR" smtClean="0"/>
              <a:pPr/>
              <a:t>22</a:t>
            </a:fld>
            <a:endParaRPr lang="fr-FR" dirty="0"/>
          </a:p>
        </p:txBody>
      </p:sp>
    </p:spTree>
    <p:extLst>
      <p:ext uri="{BB962C8B-B14F-4D97-AF65-F5344CB8AC3E}">
        <p14:creationId xmlns:p14="http://schemas.microsoft.com/office/powerpoint/2010/main" val="959012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274C4-EB66-A8F6-7F96-A6092B848D0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918C451-147B-31A7-CAB4-2355CB4C13E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45CDDFD-F00F-5FBB-2084-8B1000BCC219}"/>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D092D2B5-0F76-517F-5965-8A0B15DD5974}"/>
              </a:ext>
            </a:extLst>
          </p:cNvPr>
          <p:cNvSpPr>
            <a:spLocks noGrp="1"/>
          </p:cNvSpPr>
          <p:nvPr>
            <p:ph type="sldNum" sz="quarter" idx="10"/>
          </p:nvPr>
        </p:nvSpPr>
        <p:spPr/>
        <p:txBody>
          <a:bodyPr/>
          <a:lstStyle/>
          <a:p>
            <a:fld id="{F93199CD-3E1B-4AE6-990F-76F925F5EA9F}" type="slidenum">
              <a:rPr lang="fr-FR" smtClean="0"/>
              <a:pPr/>
              <a:t>23</a:t>
            </a:fld>
            <a:endParaRPr lang="fr-FR" dirty="0"/>
          </a:p>
        </p:txBody>
      </p:sp>
    </p:spTree>
    <p:extLst>
      <p:ext uri="{BB962C8B-B14F-4D97-AF65-F5344CB8AC3E}">
        <p14:creationId xmlns:p14="http://schemas.microsoft.com/office/powerpoint/2010/main" val="7861329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025C1-EEC0-B62E-B247-AE809C7B6EE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8425845-9950-97E0-B0DB-50909D2E604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146E8E4-AF61-F3C3-5319-E7F888475690}"/>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B5B35C18-63A5-7B1F-900A-BCA1221FE294}"/>
              </a:ext>
            </a:extLst>
          </p:cNvPr>
          <p:cNvSpPr>
            <a:spLocks noGrp="1"/>
          </p:cNvSpPr>
          <p:nvPr>
            <p:ph type="sldNum" sz="quarter" idx="10"/>
          </p:nvPr>
        </p:nvSpPr>
        <p:spPr/>
        <p:txBody>
          <a:bodyPr/>
          <a:lstStyle/>
          <a:p>
            <a:fld id="{F93199CD-3E1B-4AE6-990F-76F925F5EA9F}" type="slidenum">
              <a:rPr lang="fr-FR" smtClean="0"/>
              <a:pPr/>
              <a:t>24</a:t>
            </a:fld>
            <a:endParaRPr lang="fr-FR" dirty="0"/>
          </a:p>
        </p:txBody>
      </p:sp>
    </p:spTree>
    <p:extLst>
      <p:ext uri="{BB962C8B-B14F-4D97-AF65-F5344CB8AC3E}">
        <p14:creationId xmlns:p14="http://schemas.microsoft.com/office/powerpoint/2010/main" val="32945973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20DC3-8056-B45E-D6FC-391E3BC01B4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15BCF32-6073-0E4D-7BF4-1D073194360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57B542D-0594-953B-2D77-4541BDA031A2}"/>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9B16737-A849-CCF4-EA13-42D9BEBDFD8F}"/>
              </a:ext>
            </a:extLst>
          </p:cNvPr>
          <p:cNvSpPr>
            <a:spLocks noGrp="1"/>
          </p:cNvSpPr>
          <p:nvPr>
            <p:ph type="sldNum" sz="quarter" idx="10"/>
          </p:nvPr>
        </p:nvSpPr>
        <p:spPr/>
        <p:txBody>
          <a:bodyPr/>
          <a:lstStyle/>
          <a:p>
            <a:fld id="{F93199CD-3E1B-4AE6-990F-76F925F5EA9F}" type="slidenum">
              <a:rPr lang="fr-FR" smtClean="0"/>
              <a:pPr/>
              <a:t>25</a:t>
            </a:fld>
            <a:endParaRPr lang="fr-FR" dirty="0"/>
          </a:p>
        </p:txBody>
      </p:sp>
    </p:spTree>
    <p:extLst>
      <p:ext uri="{BB962C8B-B14F-4D97-AF65-F5344CB8AC3E}">
        <p14:creationId xmlns:p14="http://schemas.microsoft.com/office/powerpoint/2010/main" val="4474090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3199CD-3E1B-4AE6-990F-76F925F5EA9F}" type="slidenum">
              <a:rPr lang="fr-FR" smtClean="0"/>
              <a:pPr/>
              <a:t>26</a:t>
            </a:fld>
            <a:endParaRPr lang="fr-FR" dirty="0"/>
          </a:p>
        </p:txBody>
      </p:sp>
    </p:spTree>
    <p:extLst>
      <p:ext uri="{BB962C8B-B14F-4D97-AF65-F5344CB8AC3E}">
        <p14:creationId xmlns:p14="http://schemas.microsoft.com/office/powerpoint/2010/main" val="7380468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2B1BF-7A99-895A-26F0-B6B2EB042C9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D7BA3D8-57F7-607E-E31A-5126621EF40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56737C9-48B6-1639-A966-51E1260FDEC1}"/>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715B268-262A-5D44-1A3D-CEEDC3B5F9EE}"/>
              </a:ext>
            </a:extLst>
          </p:cNvPr>
          <p:cNvSpPr>
            <a:spLocks noGrp="1"/>
          </p:cNvSpPr>
          <p:nvPr>
            <p:ph type="sldNum" sz="quarter" idx="10"/>
          </p:nvPr>
        </p:nvSpPr>
        <p:spPr/>
        <p:txBody>
          <a:bodyPr/>
          <a:lstStyle/>
          <a:p>
            <a:fld id="{F93199CD-3E1B-4AE6-990F-76F925F5EA9F}" type="slidenum">
              <a:rPr lang="fr-FR" smtClean="0"/>
              <a:pPr/>
              <a:t>27</a:t>
            </a:fld>
            <a:endParaRPr lang="fr-FR" dirty="0"/>
          </a:p>
        </p:txBody>
      </p:sp>
    </p:spTree>
    <p:extLst>
      <p:ext uri="{BB962C8B-B14F-4D97-AF65-F5344CB8AC3E}">
        <p14:creationId xmlns:p14="http://schemas.microsoft.com/office/powerpoint/2010/main" val="2780875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2F144-E251-766F-A359-E053B3A9C23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CE45CCD-4F9F-01BA-6C3B-E8F0FD1FA14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F91926E-2120-A150-8B8A-A145F5E4B852}"/>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9F829D65-C3D7-8278-1387-EA38BFCFA911}"/>
              </a:ext>
            </a:extLst>
          </p:cNvPr>
          <p:cNvSpPr>
            <a:spLocks noGrp="1"/>
          </p:cNvSpPr>
          <p:nvPr>
            <p:ph type="sldNum" sz="quarter" idx="10"/>
          </p:nvPr>
        </p:nvSpPr>
        <p:spPr/>
        <p:txBody>
          <a:bodyPr/>
          <a:lstStyle/>
          <a:p>
            <a:fld id="{F93199CD-3E1B-4AE6-990F-76F925F5EA9F}" type="slidenum">
              <a:rPr lang="fr-FR" smtClean="0"/>
              <a:pPr/>
              <a:t>28</a:t>
            </a:fld>
            <a:endParaRPr lang="fr-FR" dirty="0"/>
          </a:p>
        </p:txBody>
      </p:sp>
    </p:spTree>
    <p:extLst>
      <p:ext uri="{BB962C8B-B14F-4D97-AF65-F5344CB8AC3E}">
        <p14:creationId xmlns:p14="http://schemas.microsoft.com/office/powerpoint/2010/main" val="7231553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A8661-73E5-F030-B011-D75FA8AEED1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53E5C36-73DC-D32E-4D39-D9E33EB1AE2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0455959-C1A0-3F08-B85C-8D113ACA896B}"/>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CE9864AD-3BA3-967D-8D4E-701426CE2B44}"/>
              </a:ext>
            </a:extLst>
          </p:cNvPr>
          <p:cNvSpPr>
            <a:spLocks noGrp="1"/>
          </p:cNvSpPr>
          <p:nvPr>
            <p:ph type="sldNum" sz="quarter" idx="10"/>
          </p:nvPr>
        </p:nvSpPr>
        <p:spPr/>
        <p:txBody>
          <a:bodyPr/>
          <a:lstStyle/>
          <a:p>
            <a:fld id="{F93199CD-3E1B-4AE6-990F-76F925F5EA9F}" type="slidenum">
              <a:rPr lang="fr-FR" smtClean="0"/>
              <a:pPr/>
              <a:t>29</a:t>
            </a:fld>
            <a:endParaRPr lang="fr-FR" dirty="0"/>
          </a:p>
        </p:txBody>
      </p:sp>
    </p:spTree>
    <p:extLst>
      <p:ext uri="{BB962C8B-B14F-4D97-AF65-F5344CB8AC3E}">
        <p14:creationId xmlns:p14="http://schemas.microsoft.com/office/powerpoint/2010/main" val="26466944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1D230-123D-05B5-24EC-8F2166919E4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43646FE-6462-F850-E2BF-FBA2C30D931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C6748E5-33CD-9A00-ACD6-D0145C8968C5}"/>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2474A7B7-3CB3-1323-69A4-D5A992019DDE}"/>
              </a:ext>
            </a:extLst>
          </p:cNvPr>
          <p:cNvSpPr>
            <a:spLocks noGrp="1"/>
          </p:cNvSpPr>
          <p:nvPr>
            <p:ph type="sldNum" sz="quarter" idx="10"/>
          </p:nvPr>
        </p:nvSpPr>
        <p:spPr/>
        <p:txBody>
          <a:bodyPr/>
          <a:lstStyle/>
          <a:p>
            <a:fld id="{F93199CD-3E1B-4AE6-990F-76F925F5EA9F}" type="slidenum">
              <a:rPr lang="fr-FR" smtClean="0"/>
              <a:pPr/>
              <a:t>30</a:t>
            </a:fld>
            <a:endParaRPr lang="fr-FR" dirty="0"/>
          </a:p>
        </p:txBody>
      </p:sp>
    </p:spTree>
    <p:extLst>
      <p:ext uri="{BB962C8B-B14F-4D97-AF65-F5344CB8AC3E}">
        <p14:creationId xmlns:p14="http://schemas.microsoft.com/office/powerpoint/2010/main" val="1810438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3199CD-3E1B-4AE6-990F-76F925F5EA9F}" type="slidenum">
              <a:rPr lang="fr-FR" smtClean="0"/>
              <a:pPr/>
              <a:t>4</a:t>
            </a:fld>
            <a:endParaRPr lang="fr-FR" dirty="0"/>
          </a:p>
        </p:txBody>
      </p:sp>
    </p:spTree>
    <p:extLst>
      <p:ext uri="{BB962C8B-B14F-4D97-AF65-F5344CB8AC3E}">
        <p14:creationId xmlns:p14="http://schemas.microsoft.com/office/powerpoint/2010/main" val="4508821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35926-4DF2-BFF5-2EC7-A13EBDCCE56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69B99E0-A942-52CA-29B7-38BFDD3F639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E40A844-DC2D-C861-53AF-AA014DAB9C58}"/>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2069E85B-9C2A-007A-C910-2B60118CF74C}"/>
              </a:ext>
            </a:extLst>
          </p:cNvPr>
          <p:cNvSpPr>
            <a:spLocks noGrp="1"/>
          </p:cNvSpPr>
          <p:nvPr>
            <p:ph type="sldNum" sz="quarter" idx="10"/>
          </p:nvPr>
        </p:nvSpPr>
        <p:spPr/>
        <p:txBody>
          <a:bodyPr/>
          <a:lstStyle/>
          <a:p>
            <a:fld id="{F93199CD-3E1B-4AE6-990F-76F925F5EA9F}" type="slidenum">
              <a:rPr lang="fr-FR" smtClean="0"/>
              <a:pPr/>
              <a:t>31</a:t>
            </a:fld>
            <a:endParaRPr lang="fr-FR" dirty="0"/>
          </a:p>
        </p:txBody>
      </p:sp>
    </p:spTree>
    <p:extLst>
      <p:ext uri="{BB962C8B-B14F-4D97-AF65-F5344CB8AC3E}">
        <p14:creationId xmlns:p14="http://schemas.microsoft.com/office/powerpoint/2010/main" val="37653571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69EF7-B5A8-2DF6-D99E-5C9A8BC0D84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E6B7CBB-F449-8F4F-2A97-5DC2CF7D502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F45D241-4396-6F92-AD5B-ABCB114B89F7}"/>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E0C2DF1-783B-BD5E-3BED-9B9CA6EBBA93}"/>
              </a:ext>
            </a:extLst>
          </p:cNvPr>
          <p:cNvSpPr>
            <a:spLocks noGrp="1"/>
          </p:cNvSpPr>
          <p:nvPr>
            <p:ph type="sldNum" sz="quarter" idx="10"/>
          </p:nvPr>
        </p:nvSpPr>
        <p:spPr/>
        <p:txBody>
          <a:bodyPr/>
          <a:lstStyle/>
          <a:p>
            <a:fld id="{F93199CD-3E1B-4AE6-990F-76F925F5EA9F}" type="slidenum">
              <a:rPr lang="fr-FR" smtClean="0"/>
              <a:pPr/>
              <a:t>32</a:t>
            </a:fld>
            <a:endParaRPr lang="fr-FR" dirty="0"/>
          </a:p>
        </p:txBody>
      </p:sp>
    </p:spTree>
    <p:extLst>
      <p:ext uri="{BB962C8B-B14F-4D97-AF65-F5344CB8AC3E}">
        <p14:creationId xmlns:p14="http://schemas.microsoft.com/office/powerpoint/2010/main" val="27825573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F7C97-1AD8-AB48-A888-02BEFC899B3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72D8BFC-E734-531D-D10A-A9F5585524E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BED0A62-6452-753D-A0C5-CC1740FBA4D8}"/>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D61A1084-DF50-9EBC-8FA8-F2B4C3A057C7}"/>
              </a:ext>
            </a:extLst>
          </p:cNvPr>
          <p:cNvSpPr>
            <a:spLocks noGrp="1"/>
          </p:cNvSpPr>
          <p:nvPr>
            <p:ph type="sldNum" sz="quarter" idx="10"/>
          </p:nvPr>
        </p:nvSpPr>
        <p:spPr/>
        <p:txBody>
          <a:bodyPr/>
          <a:lstStyle/>
          <a:p>
            <a:fld id="{F93199CD-3E1B-4AE6-990F-76F925F5EA9F}" type="slidenum">
              <a:rPr lang="fr-FR" smtClean="0"/>
              <a:pPr/>
              <a:t>33</a:t>
            </a:fld>
            <a:endParaRPr lang="fr-FR" dirty="0"/>
          </a:p>
        </p:txBody>
      </p:sp>
    </p:spTree>
    <p:extLst>
      <p:ext uri="{BB962C8B-B14F-4D97-AF65-F5344CB8AC3E}">
        <p14:creationId xmlns:p14="http://schemas.microsoft.com/office/powerpoint/2010/main" val="6744096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65514-CE2F-AB5C-75AE-5DFE217406D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7F3EF5F-1B98-2729-2E1A-C99B9904907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607410A-09A4-953F-6933-D587DDCADD73}"/>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4F96E3C0-97C6-0AD0-DF53-167535C7AB38}"/>
              </a:ext>
            </a:extLst>
          </p:cNvPr>
          <p:cNvSpPr>
            <a:spLocks noGrp="1"/>
          </p:cNvSpPr>
          <p:nvPr>
            <p:ph type="sldNum" sz="quarter" idx="10"/>
          </p:nvPr>
        </p:nvSpPr>
        <p:spPr/>
        <p:txBody>
          <a:bodyPr/>
          <a:lstStyle/>
          <a:p>
            <a:fld id="{F93199CD-3E1B-4AE6-990F-76F925F5EA9F}" type="slidenum">
              <a:rPr lang="fr-FR" smtClean="0"/>
              <a:pPr/>
              <a:t>34</a:t>
            </a:fld>
            <a:endParaRPr lang="fr-FR" dirty="0"/>
          </a:p>
        </p:txBody>
      </p:sp>
    </p:spTree>
    <p:extLst>
      <p:ext uri="{BB962C8B-B14F-4D97-AF65-F5344CB8AC3E}">
        <p14:creationId xmlns:p14="http://schemas.microsoft.com/office/powerpoint/2010/main" val="31739791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4FC93-BCC7-5526-3C95-42FEE768B4B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C3377DF-76E3-9653-D883-666502FBADA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99BBEBA-63EF-CE19-A550-6C2F96C886F1}"/>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61C1A3B1-29F5-6426-BA9B-82D142931CFF}"/>
              </a:ext>
            </a:extLst>
          </p:cNvPr>
          <p:cNvSpPr>
            <a:spLocks noGrp="1"/>
          </p:cNvSpPr>
          <p:nvPr>
            <p:ph type="sldNum" sz="quarter" idx="10"/>
          </p:nvPr>
        </p:nvSpPr>
        <p:spPr/>
        <p:txBody>
          <a:bodyPr/>
          <a:lstStyle/>
          <a:p>
            <a:fld id="{F93199CD-3E1B-4AE6-990F-76F925F5EA9F}" type="slidenum">
              <a:rPr lang="fr-FR" smtClean="0"/>
              <a:pPr/>
              <a:t>35</a:t>
            </a:fld>
            <a:endParaRPr lang="fr-FR" dirty="0"/>
          </a:p>
        </p:txBody>
      </p:sp>
    </p:spTree>
    <p:extLst>
      <p:ext uri="{BB962C8B-B14F-4D97-AF65-F5344CB8AC3E}">
        <p14:creationId xmlns:p14="http://schemas.microsoft.com/office/powerpoint/2010/main" val="3757624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3474E-0815-EB5A-6B54-DD0D3CBD760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19EFCC6-2ED5-8557-AC31-557806D7D75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8F67611-1ACD-A303-59E8-C09A98A44C75}"/>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167BB9B9-D71B-E158-E070-336AC3C0DDD2}"/>
              </a:ext>
            </a:extLst>
          </p:cNvPr>
          <p:cNvSpPr>
            <a:spLocks noGrp="1"/>
          </p:cNvSpPr>
          <p:nvPr>
            <p:ph type="sldNum" sz="quarter" idx="10"/>
          </p:nvPr>
        </p:nvSpPr>
        <p:spPr/>
        <p:txBody>
          <a:bodyPr/>
          <a:lstStyle/>
          <a:p>
            <a:fld id="{F93199CD-3E1B-4AE6-990F-76F925F5EA9F}" type="slidenum">
              <a:rPr lang="fr-FR" smtClean="0"/>
              <a:pPr/>
              <a:t>36</a:t>
            </a:fld>
            <a:endParaRPr lang="fr-FR" dirty="0"/>
          </a:p>
        </p:txBody>
      </p:sp>
    </p:spTree>
    <p:extLst>
      <p:ext uri="{BB962C8B-B14F-4D97-AF65-F5344CB8AC3E}">
        <p14:creationId xmlns:p14="http://schemas.microsoft.com/office/powerpoint/2010/main" val="22111963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43E09-13DF-D6F5-D431-666B9705C8F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8267E0F-341C-4E76-B7B5-3A02B95C1F3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A92D990-A73E-92E3-ACF1-0734949E0615}"/>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2304053E-BEDE-CF68-A803-C204CF05E0F8}"/>
              </a:ext>
            </a:extLst>
          </p:cNvPr>
          <p:cNvSpPr>
            <a:spLocks noGrp="1"/>
          </p:cNvSpPr>
          <p:nvPr>
            <p:ph type="sldNum" sz="quarter" idx="10"/>
          </p:nvPr>
        </p:nvSpPr>
        <p:spPr/>
        <p:txBody>
          <a:bodyPr/>
          <a:lstStyle/>
          <a:p>
            <a:fld id="{F93199CD-3E1B-4AE6-990F-76F925F5EA9F}" type="slidenum">
              <a:rPr lang="fr-FR" smtClean="0"/>
              <a:pPr/>
              <a:t>37</a:t>
            </a:fld>
            <a:endParaRPr lang="fr-FR" dirty="0"/>
          </a:p>
        </p:txBody>
      </p:sp>
    </p:spTree>
    <p:extLst>
      <p:ext uri="{BB962C8B-B14F-4D97-AF65-F5344CB8AC3E}">
        <p14:creationId xmlns:p14="http://schemas.microsoft.com/office/powerpoint/2010/main" val="28033528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E98FC-A5CA-4131-D0FA-B25232795E4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7E57792-A4C1-2971-BD51-9CCD3BCED76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A07738D-3AF6-BA1E-CC95-9F8BF7373F7E}"/>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64DFE5EC-8D5A-DC0F-D26D-0AD0ED101814}"/>
              </a:ext>
            </a:extLst>
          </p:cNvPr>
          <p:cNvSpPr>
            <a:spLocks noGrp="1"/>
          </p:cNvSpPr>
          <p:nvPr>
            <p:ph type="sldNum" sz="quarter" idx="10"/>
          </p:nvPr>
        </p:nvSpPr>
        <p:spPr/>
        <p:txBody>
          <a:bodyPr/>
          <a:lstStyle/>
          <a:p>
            <a:fld id="{F93199CD-3E1B-4AE6-990F-76F925F5EA9F}" type="slidenum">
              <a:rPr lang="fr-FR" smtClean="0"/>
              <a:pPr/>
              <a:t>38</a:t>
            </a:fld>
            <a:endParaRPr lang="fr-FR" dirty="0"/>
          </a:p>
        </p:txBody>
      </p:sp>
    </p:spTree>
    <p:extLst>
      <p:ext uri="{BB962C8B-B14F-4D97-AF65-F5344CB8AC3E}">
        <p14:creationId xmlns:p14="http://schemas.microsoft.com/office/powerpoint/2010/main" val="40455508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1515A-58D9-C6DF-61E7-57F70606D55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E258B71-C967-3A93-5083-3398AD366A3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AF407A6-3967-6795-1C14-B6A3F2AE40EE}"/>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52F54A0C-BF67-65E4-2BBC-FE2DDF9BBAE7}"/>
              </a:ext>
            </a:extLst>
          </p:cNvPr>
          <p:cNvSpPr>
            <a:spLocks noGrp="1"/>
          </p:cNvSpPr>
          <p:nvPr>
            <p:ph type="sldNum" sz="quarter" idx="10"/>
          </p:nvPr>
        </p:nvSpPr>
        <p:spPr/>
        <p:txBody>
          <a:bodyPr/>
          <a:lstStyle/>
          <a:p>
            <a:fld id="{F93199CD-3E1B-4AE6-990F-76F925F5EA9F}" type="slidenum">
              <a:rPr lang="fr-FR" smtClean="0"/>
              <a:pPr/>
              <a:t>39</a:t>
            </a:fld>
            <a:endParaRPr lang="fr-FR" dirty="0"/>
          </a:p>
        </p:txBody>
      </p:sp>
    </p:spTree>
    <p:extLst>
      <p:ext uri="{BB962C8B-B14F-4D97-AF65-F5344CB8AC3E}">
        <p14:creationId xmlns:p14="http://schemas.microsoft.com/office/powerpoint/2010/main" val="26764232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69FD1-BC37-2FBD-D949-B1CFB4A21C7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FD55C17-5A16-0447-90AC-26BCD6BA707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175160B-CE75-9447-DCBB-1D878DF3950D}"/>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712131E-CDEC-2997-8AFB-4F9CC15B18EA}"/>
              </a:ext>
            </a:extLst>
          </p:cNvPr>
          <p:cNvSpPr>
            <a:spLocks noGrp="1"/>
          </p:cNvSpPr>
          <p:nvPr>
            <p:ph type="sldNum" sz="quarter" idx="10"/>
          </p:nvPr>
        </p:nvSpPr>
        <p:spPr/>
        <p:txBody>
          <a:bodyPr/>
          <a:lstStyle/>
          <a:p>
            <a:fld id="{F93199CD-3E1B-4AE6-990F-76F925F5EA9F}" type="slidenum">
              <a:rPr lang="fr-FR" smtClean="0"/>
              <a:pPr/>
              <a:t>40</a:t>
            </a:fld>
            <a:endParaRPr lang="fr-FR" dirty="0"/>
          </a:p>
        </p:txBody>
      </p:sp>
    </p:spTree>
    <p:extLst>
      <p:ext uri="{BB962C8B-B14F-4D97-AF65-F5344CB8AC3E}">
        <p14:creationId xmlns:p14="http://schemas.microsoft.com/office/powerpoint/2010/main" val="884106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3199CD-3E1B-4AE6-990F-76F925F5EA9F}" type="slidenum">
              <a:rPr lang="fr-FR" smtClean="0"/>
              <a:pPr/>
              <a:t>5</a:t>
            </a:fld>
            <a:endParaRPr lang="fr-FR" dirty="0"/>
          </a:p>
        </p:txBody>
      </p:sp>
    </p:spTree>
    <p:extLst>
      <p:ext uri="{BB962C8B-B14F-4D97-AF65-F5344CB8AC3E}">
        <p14:creationId xmlns:p14="http://schemas.microsoft.com/office/powerpoint/2010/main" val="4207679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3199CD-3E1B-4AE6-990F-76F925F5EA9F}" type="slidenum">
              <a:rPr lang="fr-FR" smtClean="0"/>
              <a:pPr/>
              <a:t>6</a:t>
            </a:fld>
            <a:endParaRPr lang="fr-FR" dirty="0"/>
          </a:p>
        </p:txBody>
      </p:sp>
    </p:spTree>
    <p:extLst>
      <p:ext uri="{BB962C8B-B14F-4D97-AF65-F5344CB8AC3E}">
        <p14:creationId xmlns:p14="http://schemas.microsoft.com/office/powerpoint/2010/main" val="2639930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697CB-E1DA-17A7-8193-09CA4C6ED0A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6C7A038-C979-19F8-250C-B28B828FB85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E0E2A81-06A5-9816-091A-8A6677A0EBF5}"/>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7623E41-0376-29AB-1373-532CBBCA9510}"/>
              </a:ext>
            </a:extLst>
          </p:cNvPr>
          <p:cNvSpPr>
            <a:spLocks noGrp="1"/>
          </p:cNvSpPr>
          <p:nvPr>
            <p:ph type="sldNum" sz="quarter" idx="10"/>
          </p:nvPr>
        </p:nvSpPr>
        <p:spPr/>
        <p:txBody>
          <a:bodyPr/>
          <a:lstStyle/>
          <a:p>
            <a:fld id="{F93199CD-3E1B-4AE6-990F-76F925F5EA9F}" type="slidenum">
              <a:rPr lang="fr-FR" smtClean="0"/>
              <a:pPr/>
              <a:t>7</a:t>
            </a:fld>
            <a:endParaRPr lang="fr-FR" dirty="0"/>
          </a:p>
        </p:txBody>
      </p:sp>
    </p:spTree>
    <p:extLst>
      <p:ext uri="{BB962C8B-B14F-4D97-AF65-F5344CB8AC3E}">
        <p14:creationId xmlns:p14="http://schemas.microsoft.com/office/powerpoint/2010/main" val="1359782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3199CD-3E1B-4AE6-990F-76F925F5EA9F}" type="slidenum">
              <a:rPr lang="fr-FR" smtClean="0"/>
              <a:pPr/>
              <a:t>8</a:t>
            </a:fld>
            <a:endParaRPr lang="fr-FR" dirty="0"/>
          </a:p>
        </p:txBody>
      </p:sp>
    </p:spTree>
    <p:extLst>
      <p:ext uri="{BB962C8B-B14F-4D97-AF65-F5344CB8AC3E}">
        <p14:creationId xmlns:p14="http://schemas.microsoft.com/office/powerpoint/2010/main" val="338176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0BCD3-971E-71CD-0F85-D85A0D6EAFF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5CC066C-B8BC-D6DD-A9F8-D01F62ED177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559DC23-4B1A-0E84-DB38-08EC6ED4BFE8}"/>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78485FBD-620E-257E-8329-BE8909F3336A}"/>
              </a:ext>
            </a:extLst>
          </p:cNvPr>
          <p:cNvSpPr>
            <a:spLocks noGrp="1"/>
          </p:cNvSpPr>
          <p:nvPr>
            <p:ph type="sldNum" sz="quarter" idx="10"/>
          </p:nvPr>
        </p:nvSpPr>
        <p:spPr/>
        <p:txBody>
          <a:bodyPr/>
          <a:lstStyle/>
          <a:p>
            <a:fld id="{F93199CD-3E1B-4AE6-990F-76F925F5EA9F}" type="slidenum">
              <a:rPr lang="fr-FR" smtClean="0"/>
              <a:pPr/>
              <a:t>9</a:t>
            </a:fld>
            <a:endParaRPr lang="fr-FR" dirty="0"/>
          </a:p>
        </p:txBody>
      </p:sp>
    </p:spTree>
    <p:extLst>
      <p:ext uri="{BB962C8B-B14F-4D97-AF65-F5344CB8AC3E}">
        <p14:creationId xmlns:p14="http://schemas.microsoft.com/office/powerpoint/2010/main" val="2291638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836EE-93D8-3628-9608-312B0EE3161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9F6EB87-708C-F872-C89B-090A63D1218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14A98A1-A390-95B1-9039-DEE96404AF66}"/>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607314D1-2AC9-41B8-62EB-C533B8AC7C32}"/>
              </a:ext>
            </a:extLst>
          </p:cNvPr>
          <p:cNvSpPr>
            <a:spLocks noGrp="1"/>
          </p:cNvSpPr>
          <p:nvPr>
            <p:ph type="sldNum" sz="quarter" idx="10"/>
          </p:nvPr>
        </p:nvSpPr>
        <p:spPr/>
        <p:txBody>
          <a:bodyPr/>
          <a:lstStyle/>
          <a:p>
            <a:fld id="{F93199CD-3E1B-4AE6-990F-76F925F5EA9F}" type="slidenum">
              <a:rPr lang="fr-FR" smtClean="0"/>
              <a:pPr/>
              <a:t>10</a:t>
            </a:fld>
            <a:endParaRPr lang="fr-FR" dirty="0"/>
          </a:p>
        </p:txBody>
      </p:sp>
    </p:spTree>
    <p:extLst>
      <p:ext uri="{BB962C8B-B14F-4D97-AF65-F5344CB8AC3E}">
        <p14:creationId xmlns:p14="http://schemas.microsoft.com/office/powerpoint/2010/main" val="959163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A40AD4-9CDD-50C7-0A2A-0A614F938567}"/>
              </a:ext>
            </a:extLst>
          </p:cNvPr>
          <p:cNvSpPr>
            <a:spLocks noGrp="1"/>
          </p:cNvSpPr>
          <p:nvPr>
            <p:ph type="ctrTitle"/>
          </p:nvPr>
        </p:nvSpPr>
        <p:spPr>
          <a:xfrm>
            <a:off x="1523603" y="1122363"/>
            <a:ext cx="9141619" cy="2387600"/>
          </a:xfrm>
        </p:spPr>
        <p:txBody>
          <a:bodyPr anchor="b"/>
          <a:lstStyle>
            <a:lvl1pPr algn="ctr">
              <a:defRPr sz="5998"/>
            </a:lvl1pPr>
          </a:lstStyle>
          <a:p>
            <a:r>
              <a:rPr lang="fr-FR"/>
              <a:t>Modifiez le style du titre</a:t>
            </a:r>
          </a:p>
        </p:txBody>
      </p:sp>
      <p:sp>
        <p:nvSpPr>
          <p:cNvPr id="3" name="Sous-titre 2">
            <a:extLst>
              <a:ext uri="{FF2B5EF4-FFF2-40B4-BE49-F238E27FC236}">
                <a16:creationId xmlns:a16="http://schemas.microsoft.com/office/drawing/2014/main" id="{54AE7080-0C1E-F902-68FC-A429671AC6FD}"/>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4CB070D-27B2-28FC-296D-D975586796FF}"/>
              </a:ext>
            </a:extLst>
          </p:cNvPr>
          <p:cNvSpPr>
            <a:spLocks noGrp="1"/>
          </p:cNvSpPr>
          <p:nvPr>
            <p:ph type="dt" sz="half" idx="10"/>
          </p:nvPr>
        </p:nvSpPr>
        <p:spPr/>
        <p:txBody>
          <a:bodyPr/>
          <a:lstStyle/>
          <a:p>
            <a:fld id="{3D63379D-0BB2-4732-8EFA-2CC3E1F39E8A}" type="datetimeFigureOut">
              <a:rPr lang="fr-FR" smtClean="0"/>
              <a:t>05/11/2025</a:t>
            </a:fld>
            <a:endParaRPr lang="fr-FR"/>
          </a:p>
        </p:txBody>
      </p:sp>
      <p:sp>
        <p:nvSpPr>
          <p:cNvPr id="5" name="Espace réservé du pied de page 4">
            <a:extLst>
              <a:ext uri="{FF2B5EF4-FFF2-40B4-BE49-F238E27FC236}">
                <a16:creationId xmlns:a16="http://schemas.microsoft.com/office/drawing/2014/main" id="{F7D2A86C-68F4-3972-C976-B044AB9FA64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C9CA0A1-C773-4678-4DCF-D502D03C520F}"/>
              </a:ext>
            </a:extLst>
          </p:cNvPr>
          <p:cNvSpPr>
            <a:spLocks noGrp="1"/>
          </p:cNvSpPr>
          <p:nvPr>
            <p:ph type="sldNum" sz="quarter" idx="12"/>
          </p:nvPr>
        </p:nvSpPr>
        <p:spPr/>
        <p:txBody>
          <a:bodyPr/>
          <a:lstStyle/>
          <a:p>
            <a:fld id="{08A681F8-F72D-4F3C-9A37-3EE171312E05}" type="slidenum">
              <a:rPr lang="fr-FR" smtClean="0"/>
              <a:t>‹N°›</a:t>
            </a:fld>
            <a:endParaRPr lang="fr-FR"/>
          </a:p>
        </p:txBody>
      </p:sp>
    </p:spTree>
    <p:extLst>
      <p:ext uri="{BB962C8B-B14F-4D97-AF65-F5344CB8AC3E}">
        <p14:creationId xmlns:p14="http://schemas.microsoft.com/office/powerpoint/2010/main" val="2531335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9604CC-01C1-5997-6284-6A5E485476B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065C201-649D-87AD-C427-121C95EFEE0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73A98A6-A12E-3C35-59B1-4F2B2BD50281}"/>
              </a:ext>
            </a:extLst>
          </p:cNvPr>
          <p:cNvSpPr>
            <a:spLocks noGrp="1"/>
          </p:cNvSpPr>
          <p:nvPr>
            <p:ph type="dt" sz="half" idx="10"/>
          </p:nvPr>
        </p:nvSpPr>
        <p:spPr/>
        <p:txBody>
          <a:bodyPr/>
          <a:lstStyle/>
          <a:p>
            <a:fld id="{C169FE22-A35D-4AA5-9ED0-CA5AA0D08EE7}" type="datetime1">
              <a:rPr lang="fr-FR" smtClean="0"/>
              <a:pPr/>
              <a:t>05/11/2025</a:t>
            </a:fld>
            <a:endParaRPr lang="fr-FR" dirty="0"/>
          </a:p>
        </p:txBody>
      </p:sp>
      <p:sp>
        <p:nvSpPr>
          <p:cNvPr id="5" name="Espace réservé du pied de page 4">
            <a:extLst>
              <a:ext uri="{FF2B5EF4-FFF2-40B4-BE49-F238E27FC236}">
                <a16:creationId xmlns:a16="http://schemas.microsoft.com/office/drawing/2014/main" id="{5A4D0ED5-E0DA-65C8-1908-EC7DDD8F7105}"/>
              </a:ext>
            </a:extLst>
          </p:cNvPr>
          <p:cNvSpPr>
            <a:spLocks noGrp="1"/>
          </p:cNvSpPr>
          <p:nvPr>
            <p:ph type="ftr" sz="quarter" idx="11"/>
          </p:nvPr>
        </p:nvSpPr>
        <p:spPr/>
        <p:txBody>
          <a:bodyPr/>
          <a:lstStyle/>
          <a:p>
            <a:pPr rtl="0"/>
            <a:endParaRPr lang="fr-FR" noProof="0" dirty="0"/>
          </a:p>
        </p:txBody>
      </p:sp>
      <p:sp>
        <p:nvSpPr>
          <p:cNvPr id="6" name="Espace réservé du numéro de diapositive 5">
            <a:extLst>
              <a:ext uri="{FF2B5EF4-FFF2-40B4-BE49-F238E27FC236}">
                <a16:creationId xmlns:a16="http://schemas.microsoft.com/office/drawing/2014/main" id="{95A80F2B-8F8D-47ED-E0E5-9C2D9CA43810}"/>
              </a:ext>
            </a:extLst>
          </p:cNvPr>
          <p:cNvSpPr>
            <a:spLocks noGrp="1"/>
          </p:cNvSpPr>
          <p:nvPr>
            <p:ph type="sldNum" sz="quarter" idx="12"/>
          </p:nvPr>
        </p:nvSpPr>
        <p:spPr/>
        <p:txBody>
          <a:bodyPr/>
          <a:lstStyle/>
          <a:p>
            <a:pPr rtl="0"/>
            <a:fld id="{2A013F82-EE5E-44EE-A61D-E31C6657F26F}" type="slidenum">
              <a:rPr lang="fr-FR" noProof="0" smtClean="0"/>
              <a:pPr rtl="0"/>
              <a:t>‹N°›</a:t>
            </a:fld>
            <a:endParaRPr lang="fr-FR" noProof="0" dirty="0"/>
          </a:p>
        </p:txBody>
      </p:sp>
    </p:spTree>
    <p:extLst>
      <p:ext uri="{BB962C8B-B14F-4D97-AF65-F5344CB8AC3E}">
        <p14:creationId xmlns:p14="http://schemas.microsoft.com/office/powerpoint/2010/main" val="35060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A75ECF7-7A15-E7C5-663E-9B531733FFD9}"/>
              </a:ext>
            </a:extLst>
          </p:cNvPr>
          <p:cNvSpPr>
            <a:spLocks noGrp="1"/>
          </p:cNvSpPr>
          <p:nvPr>
            <p:ph type="title" orient="vert"/>
          </p:nvPr>
        </p:nvSpPr>
        <p:spPr>
          <a:xfrm>
            <a:off x="8722628" y="365125"/>
            <a:ext cx="2628215"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A5D73C6-5D0E-A155-871A-A0A97AF1A967}"/>
              </a:ext>
            </a:extLst>
          </p:cNvPr>
          <p:cNvSpPr>
            <a:spLocks noGrp="1"/>
          </p:cNvSpPr>
          <p:nvPr>
            <p:ph type="body" orient="vert" idx="1"/>
          </p:nvPr>
        </p:nvSpPr>
        <p:spPr>
          <a:xfrm>
            <a:off x="837982" y="365125"/>
            <a:ext cx="7732286"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BCBAF6F-4330-3058-B6A5-6FFBC8E20B4A}"/>
              </a:ext>
            </a:extLst>
          </p:cNvPr>
          <p:cNvSpPr>
            <a:spLocks noGrp="1"/>
          </p:cNvSpPr>
          <p:nvPr>
            <p:ph type="dt" sz="half" idx="10"/>
          </p:nvPr>
        </p:nvSpPr>
        <p:spPr/>
        <p:txBody>
          <a:bodyPr/>
          <a:lstStyle/>
          <a:p>
            <a:fld id="{4B2D50EC-F18A-4356-A82F-ED015F56C2C6}" type="datetime1">
              <a:rPr lang="fr-FR" smtClean="0"/>
              <a:pPr/>
              <a:t>05/11/2025</a:t>
            </a:fld>
            <a:endParaRPr lang="fr-FR" dirty="0"/>
          </a:p>
        </p:txBody>
      </p:sp>
      <p:sp>
        <p:nvSpPr>
          <p:cNvPr id="5" name="Espace réservé du pied de page 4">
            <a:extLst>
              <a:ext uri="{FF2B5EF4-FFF2-40B4-BE49-F238E27FC236}">
                <a16:creationId xmlns:a16="http://schemas.microsoft.com/office/drawing/2014/main" id="{372C8BD8-3F38-67C2-ED7A-2A7D6A71BAAF}"/>
              </a:ext>
            </a:extLst>
          </p:cNvPr>
          <p:cNvSpPr>
            <a:spLocks noGrp="1"/>
          </p:cNvSpPr>
          <p:nvPr>
            <p:ph type="ftr" sz="quarter" idx="11"/>
          </p:nvPr>
        </p:nvSpPr>
        <p:spPr/>
        <p:txBody>
          <a:bodyPr/>
          <a:lstStyle/>
          <a:p>
            <a:pPr rtl="0"/>
            <a:endParaRPr lang="fr-FR" noProof="0" dirty="0"/>
          </a:p>
        </p:txBody>
      </p:sp>
      <p:sp>
        <p:nvSpPr>
          <p:cNvPr id="6" name="Espace réservé du numéro de diapositive 5">
            <a:extLst>
              <a:ext uri="{FF2B5EF4-FFF2-40B4-BE49-F238E27FC236}">
                <a16:creationId xmlns:a16="http://schemas.microsoft.com/office/drawing/2014/main" id="{4439DDEB-D88D-A57C-820A-46AEF72CC484}"/>
              </a:ext>
            </a:extLst>
          </p:cNvPr>
          <p:cNvSpPr>
            <a:spLocks noGrp="1"/>
          </p:cNvSpPr>
          <p:nvPr>
            <p:ph type="sldNum" sz="quarter" idx="12"/>
          </p:nvPr>
        </p:nvSpPr>
        <p:spPr/>
        <p:txBody>
          <a:bodyPr/>
          <a:lstStyle/>
          <a:p>
            <a:pPr rtl="0"/>
            <a:fld id="{2A013F82-EE5E-44EE-A61D-E31C6657F26F}" type="slidenum">
              <a:rPr lang="fr-FR" noProof="0" smtClean="0"/>
              <a:pPr rtl="0"/>
              <a:t>‹N°›</a:t>
            </a:fld>
            <a:endParaRPr lang="fr-FR" noProof="0" dirty="0"/>
          </a:p>
        </p:txBody>
      </p:sp>
    </p:spTree>
    <p:extLst>
      <p:ext uri="{BB962C8B-B14F-4D97-AF65-F5344CB8AC3E}">
        <p14:creationId xmlns:p14="http://schemas.microsoft.com/office/powerpoint/2010/main" val="26009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8F15BD-E78D-33BC-81D7-42EF88DE9F2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A46B7E7-E264-4224-492D-86D447F46C4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F5D759E-C976-32AC-73DE-0D668C1C8DC7}"/>
              </a:ext>
            </a:extLst>
          </p:cNvPr>
          <p:cNvSpPr>
            <a:spLocks noGrp="1"/>
          </p:cNvSpPr>
          <p:nvPr>
            <p:ph type="dt" sz="half" idx="10"/>
          </p:nvPr>
        </p:nvSpPr>
        <p:spPr/>
        <p:txBody>
          <a:bodyPr/>
          <a:lstStyle/>
          <a:p>
            <a:fld id="{D8AB5196-52B1-4918-B153-34A0C9A4A7AD}" type="datetime1">
              <a:rPr lang="fr-FR" smtClean="0"/>
              <a:pPr/>
              <a:t>05/11/2025</a:t>
            </a:fld>
            <a:endParaRPr lang="fr-FR" dirty="0"/>
          </a:p>
        </p:txBody>
      </p:sp>
      <p:sp>
        <p:nvSpPr>
          <p:cNvPr id="5" name="Espace réservé du pied de page 4">
            <a:extLst>
              <a:ext uri="{FF2B5EF4-FFF2-40B4-BE49-F238E27FC236}">
                <a16:creationId xmlns:a16="http://schemas.microsoft.com/office/drawing/2014/main" id="{2A41AC9B-DFBE-B724-EBAD-B171CBF67B35}"/>
              </a:ext>
            </a:extLst>
          </p:cNvPr>
          <p:cNvSpPr>
            <a:spLocks noGrp="1"/>
          </p:cNvSpPr>
          <p:nvPr>
            <p:ph type="ftr" sz="quarter" idx="11"/>
          </p:nvPr>
        </p:nvSpPr>
        <p:spPr/>
        <p:txBody>
          <a:bodyPr/>
          <a:lstStyle/>
          <a:p>
            <a:pPr rtl="0"/>
            <a:endParaRPr lang="fr-FR" noProof="0" dirty="0"/>
          </a:p>
        </p:txBody>
      </p:sp>
      <p:sp>
        <p:nvSpPr>
          <p:cNvPr id="6" name="Espace réservé du numéro de diapositive 5">
            <a:extLst>
              <a:ext uri="{FF2B5EF4-FFF2-40B4-BE49-F238E27FC236}">
                <a16:creationId xmlns:a16="http://schemas.microsoft.com/office/drawing/2014/main" id="{4ACC5539-82CF-3CEE-4F4C-F21E667390CC}"/>
              </a:ext>
            </a:extLst>
          </p:cNvPr>
          <p:cNvSpPr>
            <a:spLocks noGrp="1"/>
          </p:cNvSpPr>
          <p:nvPr>
            <p:ph type="sldNum" sz="quarter" idx="12"/>
          </p:nvPr>
        </p:nvSpPr>
        <p:spPr/>
        <p:txBody>
          <a:bodyPr/>
          <a:lstStyle/>
          <a:p>
            <a:pPr rtl="0"/>
            <a:fld id="{2A013F82-EE5E-44EE-A61D-E31C6657F26F}" type="slidenum">
              <a:rPr lang="fr-FR" noProof="0" smtClean="0"/>
              <a:pPr rtl="0"/>
              <a:t>‹N°›</a:t>
            </a:fld>
            <a:endParaRPr lang="fr-FR" noProof="0" dirty="0"/>
          </a:p>
        </p:txBody>
      </p:sp>
    </p:spTree>
    <p:extLst>
      <p:ext uri="{BB962C8B-B14F-4D97-AF65-F5344CB8AC3E}">
        <p14:creationId xmlns:p14="http://schemas.microsoft.com/office/powerpoint/2010/main" val="41265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A9E5E7-F39D-3F75-9A17-05AABD2FE172}"/>
              </a:ext>
            </a:extLst>
          </p:cNvPr>
          <p:cNvSpPr>
            <a:spLocks noGrp="1"/>
          </p:cNvSpPr>
          <p:nvPr>
            <p:ph type="title"/>
          </p:nvPr>
        </p:nvSpPr>
        <p:spPr>
          <a:xfrm>
            <a:off x="831633" y="1709739"/>
            <a:ext cx="10512862" cy="2852737"/>
          </a:xfrm>
        </p:spPr>
        <p:txBody>
          <a:bodyPr anchor="b"/>
          <a:lstStyle>
            <a:lvl1pPr>
              <a:defRPr sz="5998"/>
            </a:lvl1pPr>
          </a:lstStyle>
          <a:p>
            <a:r>
              <a:rPr lang="fr-FR"/>
              <a:t>Modifiez le style du titre</a:t>
            </a:r>
          </a:p>
        </p:txBody>
      </p:sp>
      <p:sp>
        <p:nvSpPr>
          <p:cNvPr id="3" name="Espace réservé du texte 2">
            <a:extLst>
              <a:ext uri="{FF2B5EF4-FFF2-40B4-BE49-F238E27FC236}">
                <a16:creationId xmlns:a16="http://schemas.microsoft.com/office/drawing/2014/main" id="{0876E8F6-6F4C-2856-EF58-26670094AB6C}"/>
              </a:ext>
            </a:extLst>
          </p:cNvPr>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C596DD7-5522-AFDF-68A4-329D1A96E608}"/>
              </a:ext>
            </a:extLst>
          </p:cNvPr>
          <p:cNvSpPr>
            <a:spLocks noGrp="1"/>
          </p:cNvSpPr>
          <p:nvPr>
            <p:ph type="dt" sz="half" idx="10"/>
          </p:nvPr>
        </p:nvSpPr>
        <p:spPr/>
        <p:txBody>
          <a:bodyPr/>
          <a:lstStyle/>
          <a:p>
            <a:fld id="{B1406553-4B01-4903-B663-70E503E45D52}" type="datetime1">
              <a:rPr lang="fr-FR" smtClean="0"/>
              <a:pPr/>
              <a:t>05/11/2025</a:t>
            </a:fld>
            <a:endParaRPr lang="fr-FR" dirty="0"/>
          </a:p>
        </p:txBody>
      </p:sp>
      <p:sp>
        <p:nvSpPr>
          <p:cNvPr id="5" name="Espace réservé du pied de page 4">
            <a:extLst>
              <a:ext uri="{FF2B5EF4-FFF2-40B4-BE49-F238E27FC236}">
                <a16:creationId xmlns:a16="http://schemas.microsoft.com/office/drawing/2014/main" id="{36B6B8A4-6745-2EC2-0512-8D3A4DA4F6AD}"/>
              </a:ext>
            </a:extLst>
          </p:cNvPr>
          <p:cNvSpPr>
            <a:spLocks noGrp="1"/>
          </p:cNvSpPr>
          <p:nvPr>
            <p:ph type="ftr" sz="quarter" idx="11"/>
          </p:nvPr>
        </p:nvSpPr>
        <p:spPr/>
        <p:txBody>
          <a:bodyPr/>
          <a:lstStyle/>
          <a:p>
            <a:pPr rtl="0"/>
            <a:endParaRPr lang="fr-FR" noProof="0" dirty="0"/>
          </a:p>
        </p:txBody>
      </p:sp>
      <p:sp>
        <p:nvSpPr>
          <p:cNvPr id="6" name="Espace réservé du numéro de diapositive 5">
            <a:extLst>
              <a:ext uri="{FF2B5EF4-FFF2-40B4-BE49-F238E27FC236}">
                <a16:creationId xmlns:a16="http://schemas.microsoft.com/office/drawing/2014/main" id="{236710EB-6D19-5361-CF4C-ECBB174C4093}"/>
              </a:ext>
            </a:extLst>
          </p:cNvPr>
          <p:cNvSpPr>
            <a:spLocks noGrp="1"/>
          </p:cNvSpPr>
          <p:nvPr>
            <p:ph type="sldNum" sz="quarter" idx="12"/>
          </p:nvPr>
        </p:nvSpPr>
        <p:spPr/>
        <p:txBody>
          <a:bodyPr/>
          <a:lstStyle/>
          <a:p>
            <a:fld id="{2A013F82-EE5E-44EE-A61D-E31C6657F26F}" type="slidenum">
              <a:rPr lang="fr-FR" smtClean="0"/>
              <a:pPr/>
              <a:t>‹N°›</a:t>
            </a:fld>
            <a:endParaRPr lang="fr-FR" dirty="0"/>
          </a:p>
        </p:txBody>
      </p:sp>
    </p:spTree>
    <p:extLst>
      <p:ext uri="{BB962C8B-B14F-4D97-AF65-F5344CB8AC3E}">
        <p14:creationId xmlns:p14="http://schemas.microsoft.com/office/powerpoint/2010/main" val="3923078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EA99F1-4C16-F85B-5139-DF610DDF9F5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0E9BC71-5AEF-B985-7066-D85305DE3904}"/>
              </a:ext>
            </a:extLst>
          </p:cNvPr>
          <p:cNvSpPr>
            <a:spLocks noGrp="1"/>
          </p:cNvSpPr>
          <p:nvPr>
            <p:ph sz="half" idx="1"/>
          </p:nvPr>
        </p:nvSpPr>
        <p:spPr>
          <a:xfrm>
            <a:off x="837982" y="1825625"/>
            <a:ext cx="5180251"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6497443-2CBA-721F-C860-8381DAEB67B3}"/>
              </a:ext>
            </a:extLst>
          </p:cNvPr>
          <p:cNvSpPr>
            <a:spLocks noGrp="1"/>
          </p:cNvSpPr>
          <p:nvPr>
            <p:ph sz="half" idx="2"/>
          </p:nvPr>
        </p:nvSpPr>
        <p:spPr>
          <a:xfrm>
            <a:off x="6170592" y="1825625"/>
            <a:ext cx="5180251"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82E425E-C1AA-1260-AE97-0D426AC6FED5}"/>
              </a:ext>
            </a:extLst>
          </p:cNvPr>
          <p:cNvSpPr>
            <a:spLocks noGrp="1"/>
          </p:cNvSpPr>
          <p:nvPr>
            <p:ph type="dt" sz="half" idx="10"/>
          </p:nvPr>
        </p:nvSpPr>
        <p:spPr/>
        <p:txBody>
          <a:bodyPr/>
          <a:lstStyle/>
          <a:p>
            <a:fld id="{3817870C-A0A5-4D92-B86D-C2791EFA3A23}" type="datetime1">
              <a:rPr lang="fr-FR" smtClean="0"/>
              <a:pPr/>
              <a:t>05/11/2025</a:t>
            </a:fld>
            <a:endParaRPr lang="fr-FR" dirty="0"/>
          </a:p>
        </p:txBody>
      </p:sp>
      <p:sp>
        <p:nvSpPr>
          <p:cNvPr id="6" name="Espace réservé du pied de page 5">
            <a:extLst>
              <a:ext uri="{FF2B5EF4-FFF2-40B4-BE49-F238E27FC236}">
                <a16:creationId xmlns:a16="http://schemas.microsoft.com/office/drawing/2014/main" id="{1B8E3A87-46C3-792F-6AEA-147373EAEC7B}"/>
              </a:ext>
            </a:extLst>
          </p:cNvPr>
          <p:cNvSpPr>
            <a:spLocks noGrp="1"/>
          </p:cNvSpPr>
          <p:nvPr>
            <p:ph type="ftr" sz="quarter" idx="11"/>
          </p:nvPr>
        </p:nvSpPr>
        <p:spPr/>
        <p:txBody>
          <a:bodyPr/>
          <a:lstStyle/>
          <a:p>
            <a:pPr rtl="0"/>
            <a:endParaRPr lang="fr-FR" noProof="0" dirty="0"/>
          </a:p>
        </p:txBody>
      </p:sp>
      <p:sp>
        <p:nvSpPr>
          <p:cNvPr id="7" name="Espace réservé du numéro de diapositive 6">
            <a:extLst>
              <a:ext uri="{FF2B5EF4-FFF2-40B4-BE49-F238E27FC236}">
                <a16:creationId xmlns:a16="http://schemas.microsoft.com/office/drawing/2014/main" id="{69E62F7D-BF57-D088-535C-B3D40F1B0720}"/>
              </a:ext>
            </a:extLst>
          </p:cNvPr>
          <p:cNvSpPr>
            <a:spLocks noGrp="1"/>
          </p:cNvSpPr>
          <p:nvPr>
            <p:ph type="sldNum" sz="quarter" idx="12"/>
          </p:nvPr>
        </p:nvSpPr>
        <p:spPr/>
        <p:txBody>
          <a:bodyPr/>
          <a:lstStyle/>
          <a:p>
            <a:fld id="{2A013F82-EE5E-44EE-A61D-E31C6657F26F}" type="slidenum">
              <a:rPr lang="fr-FR" noProof="0" smtClean="0"/>
              <a:pPr/>
              <a:t>‹N°›</a:t>
            </a:fld>
            <a:endParaRPr lang="fr-FR" noProof="0" dirty="0"/>
          </a:p>
        </p:txBody>
      </p:sp>
    </p:spTree>
    <p:extLst>
      <p:ext uri="{BB962C8B-B14F-4D97-AF65-F5344CB8AC3E}">
        <p14:creationId xmlns:p14="http://schemas.microsoft.com/office/powerpoint/2010/main" val="241904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727681-2CCA-D82A-7CFC-C07CC2B5F6DB}"/>
              </a:ext>
            </a:extLst>
          </p:cNvPr>
          <p:cNvSpPr>
            <a:spLocks noGrp="1"/>
          </p:cNvSpPr>
          <p:nvPr>
            <p:ph type="title"/>
          </p:nvPr>
        </p:nvSpPr>
        <p:spPr>
          <a:xfrm>
            <a:off x="839569" y="365126"/>
            <a:ext cx="10512862"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9CBFCB74-0AAB-E9DB-24B4-3D6334552B00}"/>
              </a:ext>
            </a:extLst>
          </p:cNvPr>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B1E74B9-8FD1-D43F-76E2-653DADD68A70}"/>
              </a:ext>
            </a:extLst>
          </p:cNvPr>
          <p:cNvSpPr>
            <a:spLocks noGrp="1"/>
          </p:cNvSpPr>
          <p:nvPr>
            <p:ph sz="half" idx="2"/>
          </p:nvPr>
        </p:nvSpPr>
        <p:spPr>
          <a:xfrm>
            <a:off x="839570" y="2505075"/>
            <a:ext cx="5156444"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8D3B14C-45FD-B385-B5D8-70ABC389231F}"/>
              </a:ext>
            </a:extLst>
          </p:cNvPr>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159B2D6B-014F-2648-706F-E919BA286ECE}"/>
              </a:ext>
            </a:extLst>
          </p:cNvPr>
          <p:cNvSpPr>
            <a:spLocks noGrp="1"/>
          </p:cNvSpPr>
          <p:nvPr>
            <p:ph sz="quarter" idx="4"/>
          </p:nvPr>
        </p:nvSpPr>
        <p:spPr>
          <a:xfrm>
            <a:off x="6170593" y="2505075"/>
            <a:ext cx="518183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8949947-19AA-CEE4-398B-A37444AD1583}"/>
              </a:ext>
            </a:extLst>
          </p:cNvPr>
          <p:cNvSpPr>
            <a:spLocks noGrp="1"/>
          </p:cNvSpPr>
          <p:nvPr>
            <p:ph type="dt" sz="half" idx="10"/>
          </p:nvPr>
        </p:nvSpPr>
        <p:spPr/>
        <p:txBody>
          <a:bodyPr/>
          <a:lstStyle/>
          <a:p>
            <a:fld id="{812A7B89-83CE-4355-8D19-9AD5D8179E27}" type="datetime1">
              <a:rPr lang="fr-FR" smtClean="0"/>
              <a:pPr/>
              <a:t>05/11/2025</a:t>
            </a:fld>
            <a:endParaRPr lang="fr-FR" dirty="0"/>
          </a:p>
        </p:txBody>
      </p:sp>
      <p:sp>
        <p:nvSpPr>
          <p:cNvPr id="8" name="Espace réservé du pied de page 7">
            <a:extLst>
              <a:ext uri="{FF2B5EF4-FFF2-40B4-BE49-F238E27FC236}">
                <a16:creationId xmlns:a16="http://schemas.microsoft.com/office/drawing/2014/main" id="{15C5B495-EE04-229F-5C89-420C0E8ABEA4}"/>
              </a:ext>
            </a:extLst>
          </p:cNvPr>
          <p:cNvSpPr>
            <a:spLocks noGrp="1"/>
          </p:cNvSpPr>
          <p:nvPr>
            <p:ph type="ftr" sz="quarter" idx="11"/>
          </p:nvPr>
        </p:nvSpPr>
        <p:spPr/>
        <p:txBody>
          <a:bodyPr/>
          <a:lstStyle/>
          <a:p>
            <a:pPr rtl="0"/>
            <a:endParaRPr lang="fr-FR" noProof="0" dirty="0"/>
          </a:p>
        </p:txBody>
      </p:sp>
      <p:sp>
        <p:nvSpPr>
          <p:cNvPr id="9" name="Espace réservé du numéro de diapositive 8">
            <a:extLst>
              <a:ext uri="{FF2B5EF4-FFF2-40B4-BE49-F238E27FC236}">
                <a16:creationId xmlns:a16="http://schemas.microsoft.com/office/drawing/2014/main" id="{03E837F8-7464-8C7B-FA19-B75A9D59EAAB}"/>
              </a:ext>
            </a:extLst>
          </p:cNvPr>
          <p:cNvSpPr>
            <a:spLocks noGrp="1"/>
          </p:cNvSpPr>
          <p:nvPr>
            <p:ph type="sldNum" sz="quarter" idx="12"/>
          </p:nvPr>
        </p:nvSpPr>
        <p:spPr/>
        <p:txBody>
          <a:bodyPr/>
          <a:lstStyle/>
          <a:p>
            <a:fld id="{2A013F82-EE5E-44EE-A61D-E31C6657F26F}" type="slidenum">
              <a:rPr lang="fr-FR" noProof="0" smtClean="0"/>
              <a:pPr/>
              <a:t>‹N°›</a:t>
            </a:fld>
            <a:endParaRPr lang="fr-FR" noProof="0" dirty="0"/>
          </a:p>
        </p:txBody>
      </p:sp>
    </p:spTree>
    <p:extLst>
      <p:ext uri="{BB962C8B-B14F-4D97-AF65-F5344CB8AC3E}">
        <p14:creationId xmlns:p14="http://schemas.microsoft.com/office/powerpoint/2010/main" val="3231518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0FCD75-4868-D658-8ACC-05623E40D12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27CDD13-E7FF-61A8-419B-AE08B25FBFBA}"/>
              </a:ext>
            </a:extLst>
          </p:cNvPr>
          <p:cNvSpPr>
            <a:spLocks noGrp="1"/>
          </p:cNvSpPr>
          <p:nvPr>
            <p:ph type="dt" sz="half" idx="10"/>
          </p:nvPr>
        </p:nvSpPr>
        <p:spPr/>
        <p:txBody>
          <a:bodyPr/>
          <a:lstStyle/>
          <a:p>
            <a:fld id="{B1406553-4B01-4903-B663-70E503E45D52}" type="datetime1">
              <a:rPr lang="fr-FR" smtClean="0"/>
              <a:pPr/>
              <a:t>05/11/2025</a:t>
            </a:fld>
            <a:endParaRPr lang="fr-FR" dirty="0"/>
          </a:p>
        </p:txBody>
      </p:sp>
      <p:sp>
        <p:nvSpPr>
          <p:cNvPr id="4" name="Espace réservé du pied de page 3">
            <a:extLst>
              <a:ext uri="{FF2B5EF4-FFF2-40B4-BE49-F238E27FC236}">
                <a16:creationId xmlns:a16="http://schemas.microsoft.com/office/drawing/2014/main" id="{E46CCEFB-368B-BE09-111C-E6252C7B5BB8}"/>
              </a:ext>
            </a:extLst>
          </p:cNvPr>
          <p:cNvSpPr>
            <a:spLocks noGrp="1"/>
          </p:cNvSpPr>
          <p:nvPr>
            <p:ph type="ftr" sz="quarter" idx="11"/>
          </p:nvPr>
        </p:nvSpPr>
        <p:spPr/>
        <p:txBody>
          <a:bodyPr/>
          <a:lstStyle/>
          <a:p>
            <a:pPr rtl="0"/>
            <a:endParaRPr lang="fr-FR" noProof="0" dirty="0"/>
          </a:p>
        </p:txBody>
      </p:sp>
      <p:sp>
        <p:nvSpPr>
          <p:cNvPr id="5" name="Espace réservé du numéro de diapositive 4">
            <a:extLst>
              <a:ext uri="{FF2B5EF4-FFF2-40B4-BE49-F238E27FC236}">
                <a16:creationId xmlns:a16="http://schemas.microsoft.com/office/drawing/2014/main" id="{7C857BAC-3C2B-018C-B32D-76B0E9958FBB}"/>
              </a:ext>
            </a:extLst>
          </p:cNvPr>
          <p:cNvSpPr>
            <a:spLocks noGrp="1"/>
          </p:cNvSpPr>
          <p:nvPr>
            <p:ph type="sldNum" sz="quarter" idx="12"/>
          </p:nvPr>
        </p:nvSpPr>
        <p:spPr/>
        <p:txBody>
          <a:bodyPr/>
          <a:lstStyle/>
          <a:p>
            <a:fld id="{2A013F82-EE5E-44EE-A61D-E31C6657F26F}" type="slidenum">
              <a:rPr lang="fr-FR" smtClean="0"/>
              <a:pPr/>
              <a:t>‹N°›</a:t>
            </a:fld>
            <a:endParaRPr lang="fr-FR" dirty="0"/>
          </a:p>
        </p:txBody>
      </p:sp>
    </p:spTree>
    <p:extLst>
      <p:ext uri="{BB962C8B-B14F-4D97-AF65-F5344CB8AC3E}">
        <p14:creationId xmlns:p14="http://schemas.microsoft.com/office/powerpoint/2010/main" val="3425731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1F7B2A4-7868-7EDA-7A48-24B53CC4E641}"/>
              </a:ext>
            </a:extLst>
          </p:cNvPr>
          <p:cNvSpPr>
            <a:spLocks noGrp="1"/>
          </p:cNvSpPr>
          <p:nvPr>
            <p:ph type="dt" sz="half" idx="10"/>
          </p:nvPr>
        </p:nvSpPr>
        <p:spPr/>
        <p:txBody>
          <a:bodyPr/>
          <a:lstStyle/>
          <a:p>
            <a:fld id="{88F3045D-8AE6-4E47-932F-47FA387FEA34}" type="datetime1">
              <a:rPr lang="fr-FR" smtClean="0"/>
              <a:pPr/>
              <a:t>05/11/2025</a:t>
            </a:fld>
            <a:endParaRPr lang="fr-FR" dirty="0"/>
          </a:p>
        </p:txBody>
      </p:sp>
      <p:sp>
        <p:nvSpPr>
          <p:cNvPr id="3" name="Espace réservé du pied de page 2">
            <a:extLst>
              <a:ext uri="{FF2B5EF4-FFF2-40B4-BE49-F238E27FC236}">
                <a16:creationId xmlns:a16="http://schemas.microsoft.com/office/drawing/2014/main" id="{17D9B737-25E0-BF21-652C-4FBD07199FEB}"/>
              </a:ext>
            </a:extLst>
          </p:cNvPr>
          <p:cNvSpPr>
            <a:spLocks noGrp="1"/>
          </p:cNvSpPr>
          <p:nvPr>
            <p:ph type="ftr" sz="quarter" idx="11"/>
          </p:nvPr>
        </p:nvSpPr>
        <p:spPr/>
        <p:txBody>
          <a:bodyPr/>
          <a:lstStyle/>
          <a:p>
            <a:pPr rtl="0"/>
            <a:endParaRPr lang="fr-FR" noProof="0" dirty="0"/>
          </a:p>
        </p:txBody>
      </p:sp>
      <p:sp>
        <p:nvSpPr>
          <p:cNvPr id="4" name="Espace réservé du numéro de diapositive 3">
            <a:extLst>
              <a:ext uri="{FF2B5EF4-FFF2-40B4-BE49-F238E27FC236}">
                <a16:creationId xmlns:a16="http://schemas.microsoft.com/office/drawing/2014/main" id="{DAD62B23-2EBC-C281-1CFB-80AE357463AE}"/>
              </a:ext>
            </a:extLst>
          </p:cNvPr>
          <p:cNvSpPr>
            <a:spLocks noGrp="1"/>
          </p:cNvSpPr>
          <p:nvPr>
            <p:ph type="sldNum" sz="quarter" idx="12"/>
          </p:nvPr>
        </p:nvSpPr>
        <p:spPr/>
        <p:txBody>
          <a:bodyPr/>
          <a:lstStyle/>
          <a:p>
            <a:pPr rtl="0"/>
            <a:fld id="{2A013F82-EE5E-44EE-A61D-E31C6657F26F}" type="slidenum">
              <a:rPr lang="fr-FR" noProof="0" smtClean="0"/>
              <a:pPr rtl="0"/>
              <a:t>‹N°›</a:t>
            </a:fld>
            <a:endParaRPr lang="fr-FR" noProof="0" dirty="0"/>
          </a:p>
        </p:txBody>
      </p:sp>
    </p:spTree>
    <p:extLst>
      <p:ext uri="{BB962C8B-B14F-4D97-AF65-F5344CB8AC3E}">
        <p14:creationId xmlns:p14="http://schemas.microsoft.com/office/powerpoint/2010/main" val="297302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BE4C57-5654-D149-7049-5A0EF570C7A7}"/>
              </a:ext>
            </a:extLst>
          </p:cNvPr>
          <p:cNvSpPr>
            <a:spLocks noGrp="1"/>
          </p:cNvSpPr>
          <p:nvPr>
            <p:ph type="title"/>
          </p:nvPr>
        </p:nvSpPr>
        <p:spPr>
          <a:xfrm>
            <a:off x="839570" y="457200"/>
            <a:ext cx="3931213" cy="1600200"/>
          </a:xfrm>
        </p:spPr>
        <p:txBody>
          <a:bodyPr anchor="b"/>
          <a:lstStyle>
            <a:lvl1pPr>
              <a:defRPr sz="3199"/>
            </a:lvl1pPr>
          </a:lstStyle>
          <a:p>
            <a:r>
              <a:rPr lang="fr-FR"/>
              <a:t>Modifiez le style du titre</a:t>
            </a:r>
          </a:p>
        </p:txBody>
      </p:sp>
      <p:sp>
        <p:nvSpPr>
          <p:cNvPr id="3" name="Espace réservé du contenu 2">
            <a:extLst>
              <a:ext uri="{FF2B5EF4-FFF2-40B4-BE49-F238E27FC236}">
                <a16:creationId xmlns:a16="http://schemas.microsoft.com/office/drawing/2014/main" id="{355D636A-9FB1-3DF3-8FA9-C62FAE95B076}"/>
              </a:ext>
            </a:extLst>
          </p:cNvPr>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BC3C7B7-E8B2-6010-692A-355FD9394FD8}"/>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E26DB80-05EB-742D-639D-FEFD37F3458E}"/>
              </a:ext>
            </a:extLst>
          </p:cNvPr>
          <p:cNvSpPr>
            <a:spLocks noGrp="1"/>
          </p:cNvSpPr>
          <p:nvPr>
            <p:ph type="dt" sz="half" idx="10"/>
          </p:nvPr>
        </p:nvSpPr>
        <p:spPr/>
        <p:txBody>
          <a:bodyPr/>
          <a:lstStyle/>
          <a:p>
            <a:fld id="{2282C9DA-93FE-4DDE-8920-2C8AB1F5E18A}" type="datetime1">
              <a:rPr lang="fr-FR" smtClean="0"/>
              <a:pPr/>
              <a:t>05/11/2025</a:t>
            </a:fld>
            <a:endParaRPr lang="fr-FR" dirty="0"/>
          </a:p>
        </p:txBody>
      </p:sp>
      <p:sp>
        <p:nvSpPr>
          <p:cNvPr id="6" name="Espace réservé du pied de page 5">
            <a:extLst>
              <a:ext uri="{FF2B5EF4-FFF2-40B4-BE49-F238E27FC236}">
                <a16:creationId xmlns:a16="http://schemas.microsoft.com/office/drawing/2014/main" id="{C28150E8-F410-FFB3-D278-CCD39BB8BCB1}"/>
              </a:ext>
            </a:extLst>
          </p:cNvPr>
          <p:cNvSpPr>
            <a:spLocks noGrp="1"/>
          </p:cNvSpPr>
          <p:nvPr>
            <p:ph type="ftr" sz="quarter" idx="11"/>
          </p:nvPr>
        </p:nvSpPr>
        <p:spPr/>
        <p:txBody>
          <a:bodyPr/>
          <a:lstStyle/>
          <a:p>
            <a:pPr rtl="0"/>
            <a:endParaRPr lang="fr-FR" noProof="0" dirty="0"/>
          </a:p>
        </p:txBody>
      </p:sp>
      <p:sp>
        <p:nvSpPr>
          <p:cNvPr id="7" name="Espace réservé du numéro de diapositive 6">
            <a:extLst>
              <a:ext uri="{FF2B5EF4-FFF2-40B4-BE49-F238E27FC236}">
                <a16:creationId xmlns:a16="http://schemas.microsoft.com/office/drawing/2014/main" id="{C193EE3C-26BE-2033-C122-CFFFB6BA7905}"/>
              </a:ext>
            </a:extLst>
          </p:cNvPr>
          <p:cNvSpPr>
            <a:spLocks noGrp="1"/>
          </p:cNvSpPr>
          <p:nvPr>
            <p:ph type="sldNum" sz="quarter" idx="12"/>
          </p:nvPr>
        </p:nvSpPr>
        <p:spPr/>
        <p:txBody>
          <a:bodyPr/>
          <a:lstStyle/>
          <a:p>
            <a:pPr rtl="0"/>
            <a:fld id="{2A013F82-EE5E-44EE-A61D-E31C6657F26F}" type="slidenum">
              <a:rPr lang="fr-FR" noProof="0" smtClean="0"/>
              <a:pPr rtl="0"/>
              <a:t>‹N°›</a:t>
            </a:fld>
            <a:endParaRPr lang="fr-FR" noProof="0" dirty="0"/>
          </a:p>
        </p:txBody>
      </p:sp>
    </p:spTree>
    <p:extLst>
      <p:ext uri="{BB962C8B-B14F-4D97-AF65-F5344CB8AC3E}">
        <p14:creationId xmlns:p14="http://schemas.microsoft.com/office/powerpoint/2010/main" val="742967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4001A8-188D-938C-9006-4472D66E0A84}"/>
              </a:ext>
            </a:extLst>
          </p:cNvPr>
          <p:cNvSpPr>
            <a:spLocks noGrp="1"/>
          </p:cNvSpPr>
          <p:nvPr>
            <p:ph type="title"/>
          </p:nvPr>
        </p:nvSpPr>
        <p:spPr>
          <a:xfrm>
            <a:off x="839570" y="457200"/>
            <a:ext cx="3931213" cy="1600200"/>
          </a:xfrm>
        </p:spPr>
        <p:txBody>
          <a:bodyPr anchor="b"/>
          <a:lstStyle>
            <a:lvl1pPr>
              <a:defRPr sz="3199"/>
            </a:lvl1pPr>
          </a:lstStyle>
          <a:p>
            <a:r>
              <a:rPr lang="fr-FR"/>
              <a:t>Modifiez le style du titre</a:t>
            </a:r>
          </a:p>
        </p:txBody>
      </p:sp>
      <p:sp>
        <p:nvSpPr>
          <p:cNvPr id="3" name="Espace réservé pour une image  2">
            <a:extLst>
              <a:ext uri="{FF2B5EF4-FFF2-40B4-BE49-F238E27FC236}">
                <a16:creationId xmlns:a16="http://schemas.microsoft.com/office/drawing/2014/main" id="{63C80A28-A2F0-A325-B9A0-B43161D6E0F5}"/>
              </a:ext>
            </a:extLst>
          </p:cNvPr>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fr-FR"/>
          </a:p>
        </p:txBody>
      </p:sp>
      <p:sp>
        <p:nvSpPr>
          <p:cNvPr id="4" name="Espace réservé du texte 3">
            <a:extLst>
              <a:ext uri="{FF2B5EF4-FFF2-40B4-BE49-F238E27FC236}">
                <a16:creationId xmlns:a16="http://schemas.microsoft.com/office/drawing/2014/main" id="{62545CDF-F417-C5A4-D043-963E03A82E6A}"/>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0551A3F-080F-B82F-10FF-1A8D21B8D15B}"/>
              </a:ext>
            </a:extLst>
          </p:cNvPr>
          <p:cNvSpPr>
            <a:spLocks noGrp="1"/>
          </p:cNvSpPr>
          <p:nvPr>
            <p:ph type="dt" sz="half" idx="10"/>
          </p:nvPr>
        </p:nvSpPr>
        <p:spPr/>
        <p:txBody>
          <a:bodyPr/>
          <a:lstStyle/>
          <a:p>
            <a:fld id="{EB002A6A-F78C-474F-BA6B-17AE42EC613D}" type="datetime1">
              <a:rPr lang="fr-FR" smtClean="0"/>
              <a:pPr/>
              <a:t>05/11/2025</a:t>
            </a:fld>
            <a:endParaRPr lang="fr-FR" dirty="0"/>
          </a:p>
        </p:txBody>
      </p:sp>
      <p:sp>
        <p:nvSpPr>
          <p:cNvPr id="6" name="Espace réservé du pied de page 5">
            <a:extLst>
              <a:ext uri="{FF2B5EF4-FFF2-40B4-BE49-F238E27FC236}">
                <a16:creationId xmlns:a16="http://schemas.microsoft.com/office/drawing/2014/main" id="{33FD9C6D-0A7B-AA44-47C6-75FCAA6D678F}"/>
              </a:ext>
            </a:extLst>
          </p:cNvPr>
          <p:cNvSpPr>
            <a:spLocks noGrp="1"/>
          </p:cNvSpPr>
          <p:nvPr>
            <p:ph type="ftr" sz="quarter" idx="11"/>
          </p:nvPr>
        </p:nvSpPr>
        <p:spPr/>
        <p:txBody>
          <a:bodyPr/>
          <a:lstStyle/>
          <a:p>
            <a:pPr rtl="0"/>
            <a:endParaRPr lang="fr-FR" noProof="0" dirty="0"/>
          </a:p>
        </p:txBody>
      </p:sp>
      <p:sp>
        <p:nvSpPr>
          <p:cNvPr id="7" name="Espace réservé du numéro de diapositive 6">
            <a:extLst>
              <a:ext uri="{FF2B5EF4-FFF2-40B4-BE49-F238E27FC236}">
                <a16:creationId xmlns:a16="http://schemas.microsoft.com/office/drawing/2014/main" id="{F7E89EE9-1FC1-3BCE-F32B-482071A8FFA0}"/>
              </a:ext>
            </a:extLst>
          </p:cNvPr>
          <p:cNvSpPr>
            <a:spLocks noGrp="1"/>
          </p:cNvSpPr>
          <p:nvPr>
            <p:ph type="sldNum" sz="quarter" idx="12"/>
          </p:nvPr>
        </p:nvSpPr>
        <p:spPr/>
        <p:txBody>
          <a:bodyPr/>
          <a:lstStyle/>
          <a:p>
            <a:pPr rtl="0"/>
            <a:fld id="{2A013F82-EE5E-44EE-A61D-E31C6657F26F}" type="slidenum">
              <a:rPr lang="fr-FR" noProof="0" smtClean="0"/>
              <a:pPr rtl="0"/>
              <a:t>‹N°›</a:t>
            </a:fld>
            <a:endParaRPr lang="fr-FR" noProof="0" dirty="0"/>
          </a:p>
        </p:txBody>
      </p:sp>
    </p:spTree>
    <p:extLst>
      <p:ext uri="{BB962C8B-B14F-4D97-AF65-F5344CB8AC3E}">
        <p14:creationId xmlns:p14="http://schemas.microsoft.com/office/powerpoint/2010/main" val="4284398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3B8EACE-4760-293F-6802-9EB2156D47AB}"/>
              </a:ext>
            </a:extLst>
          </p:cNvPr>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F6BB033A-5A01-C7E6-C9B3-E9765E6119E7}"/>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9C0CF43-8A93-57BC-0D20-814B5C461FD0}"/>
              </a:ext>
            </a:extLst>
          </p:cNvPr>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406553-4B01-4903-B663-70E503E45D52}" type="datetime1">
              <a:rPr lang="fr-FR" smtClean="0"/>
              <a:pPr/>
              <a:t>05/11/2025</a:t>
            </a:fld>
            <a:endParaRPr lang="fr-FR" dirty="0"/>
          </a:p>
        </p:txBody>
      </p:sp>
      <p:sp>
        <p:nvSpPr>
          <p:cNvPr id="5" name="Espace réservé du pied de page 4">
            <a:extLst>
              <a:ext uri="{FF2B5EF4-FFF2-40B4-BE49-F238E27FC236}">
                <a16:creationId xmlns:a16="http://schemas.microsoft.com/office/drawing/2014/main" id="{6FF37C9B-A70E-389B-728B-A77FECADE066}"/>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fr-FR" noProof="0" dirty="0"/>
          </a:p>
        </p:txBody>
      </p:sp>
      <p:sp>
        <p:nvSpPr>
          <p:cNvPr id="6" name="Espace réservé du numéro de diapositive 5">
            <a:extLst>
              <a:ext uri="{FF2B5EF4-FFF2-40B4-BE49-F238E27FC236}">
                <a16:creationId xmlns:a16="http://schemas.microsoft.com/office/drawing/2014/main" id="{403CDB1E-5E0D-5B0D-2BA1-CCE4A76EE537}"/>
              </a:ext>
            </a:extLst>
          </p:cNvPr>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013F82-EE5E-44EE-A61D-E31C6657F26F}" type="slidenum">
              <a:rPr lang="fr-FR" smtClean="0"/>
              <a:pPr/>
              <a:t>‹N°›</a:t>
            </a:fld>
            <a:endParaRPr lang="fr-FR" dirty="0"/>
          </a:p>
        </p:txBody>
      </p:sp>
    </p:spTree>
    <p:extLst>
      <p:ext uri="{BB962C8B-B14F-4D97-AF65-F5344CB8AC3E}">
        <p14:creationId xmlns:p14="http://schemas.microsoft.com/office/powerpoint/2010/main" val="35305123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fr-FR"/>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www.qwantjunior.com/" TargetMode="External"/><Relationship Id="rId3" Type="http://schemas.openxmlformats.org/officeDocument/2006/relationships/hyperlink" Target="http://www.google.fr/" TargetMode="External"/><Relationship Id="rId7" Type="http://schemas.openxmlformats.org/officeDocument/2006/relationships/hyperlink" Target="http://www.qwant.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ecosia.org/" TargetMode="External"/><Relationship Id="rId5" Type="http://schemas.openxmlformats.org/officeDocument/2006/relationships/hyperlink" Target="https://duckduckgo.com/" TargetMode="External"/><Relationship Id="rId4" Type="http://schemas.openxmlformats.org/officeDocument/2006/relationships/hyperlink" Target="http://www.bing.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mabanque.bnppariba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549796" y="1061243"/>
            <a:ext cx="11161240" cy="1727448"/>
          </a:xfrm>
        </p:spPr>
        <p:txBody>
          <a:bodyPr rtlCol="0"/>
          <a:lstStyle/>
          <a:p>
            <a:pPr algn="ctr" rtl="0"/>
            <a:r>
              <a:rPr lang="fr-FR" dirty="0">
                <a:solidFill>
                  <a:srgbClr val="FF0000"/>
                </a:solidFill>
              </a:rPr>
              <a:t>C</a:t>
            </a:r>
            <a:r>
              <a:rPr lang="fr-FR" dirty="0"/>
              <a:t>lub </a:t>
            </a:r>
            <a:r>
              <a:rPr lang="fr-FR" dirty="0">
                <a:solidFill>
                  <a:srgbClr val="FF0000"/>
                </a:solidFill>
              </a:rPr>
              <a:t>I</a:t>
            </a:r>
            <a:r>
              <a:rPr lang="fr-FR" dirty="0"/>
              <a:t>nformatique </a:t>
            </a:r>
            <a:r>
              <a:rPr lang="fr-FR" dirty="0" err="1">
                <a:solidFill>
                  <a:srgbClr val="FF0000"/>
                </a:solidFill>
              </a:rPr>
              <a:t>G</a:t>
            </a:r>
            <a:r>
              <a:rPr lang="fr-FR" dirty="0" err="1"/>
              <a:t>ennois</a:t>
            </a:r>
            <a:endParaRPr lang="fr-FR" dirty="0"/>
          </a:p>
        </p:txBody>
      </p:sp>
      <p:sp>
        <p:nvSpPr>
          <p:cNvPr id="4" name="Sous-titre 3"/>
          <p:cNvSpPr>
            <a:spLocks noGrp="1"/>
          </p:cNvSpPr>
          <p:nvPr>
            <p:ph type="subTitle" idx="1"/>
          </p:nvPr>
        </p:nvSpPr>
        <p:spPr>
          <a:xfrm>
            <a:off x="1845940" y="4077072"/>
            <a:ext cx="8229600" cy="1219200"/>
          </a:xfrm>
        </p:spPr>
        <p:txBody>
          <a:bodyPr rtlCol="0">
            <a:normAutofit/>
          </a:bodyPr>
          <a:lstStyle/>
          <a:p>
            <a:pPr algn="ctr" rtl="0"/>
            <a:r>
              <a:rPr lang="fr-FR" sz="3600" dirty="0"/>
              <a:t>Internet</a:t>
            </a: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06780" y="3645024"/>
            <a:ext cx="2956816" cy="2920237"/>
          </a:xfrm>
          <a:prstGeom prst="rect">
            <a:avLst/>
          </a:prstGeom>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3FF4E-9B3D-7B9E-711A-283166C28929}"/>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2E304954-CCA4-060E-7F40-A431E47A6C27}"/>
              </a:ext>
            </a:extLst>
          </p:cNvPr>
          <p:cNvSpPr>
            <a:spLocks noGrp="1"/>
          </p:cNvSpPr>
          <p:nvPr>
            <p:ph type="title"/>
          </p:nvPr>
        </p:nvSpPr>
        <p:spPr>
          <a:xfrm>
            <a:off x="1557908" y="188640"/>
            <a:ext cx="9144001" cy="987896"/>
          </a:xfrm>
        </p:spPr>
        <p:txBody>
          <a:bodyPr rtlCol="0">
            <a:normAutofit/>
          </a:bodyPr>
          <a:lstStyle/>
          <a:p>
            <a:pPr algn="ctr" rtl="0"/>
            <a:r>
              <a:rPr lang="fr-FR" sz="4800" b="1" dirty="0"/>
              <a:t>Internet</a:t>
            </a:r>
          </a:p>
        </p:txBody>
      </p:sp>
      <p:sp>
        <p:nvSpPr>
          <p:cNvPr id="2" name="Espace réservé du contenu 1">
            <a:extLst>
              <a:ext uri="{FF2B5EF4-FFF2-40B4-BE49-F238E27FC236}">
                <a16:creationId xmlns:a16="http://schemas.microsoft.com/office/drawing/2014/main" id="{7AA86222-98FB-A75E-FB99-7B1DB2FFD1A7}"/>
              </a:ext>
            </a:extLst>
          </p:cNvPr>
          <p:cNvSpPr>
            <a:spLocks noGrp="1"/>
          </p:cNvSpPr>
          <p:nvPr>
            <p:ph idx="1"/>
          </p:nvPr>
        </p:nvSpPr>
        <p:spPr>
          <a:xfrm>
            <a:off x="7216" y="1176536"/>
            <a:ext cx="12064660" cy="5681464"/>
          </a:xfrm>
        </p:spPr>
        <p:txBody>
          <a:bodyPr>
            <a:normAutofit/>
          </a:bodyPr>
          <a:lstStyle/>
          <a:p>
            <a:r>
              <a:rPr lang="fr-FR" dirty="0"/>
              <a:t>La barre d’adresse : </a:t>
            </a:r>
          </a:p>
          <a:p>
            <a:endParaRPr lang="fr-FR" dirty="0"/>
          </a:p>
          <a:p>
            <a:endParaRPr lang="fr-FR" dirty="0"/>
          </a:p>
          <a:p>
            <a:endParaRPr lang="fr-FR" dirty="0"/>
          </a:p>
          <a:p>
            <a:endParaRPr lang="fr-FR" dirty="0"/>
          </a:p>
          <a:p>
            <a:endParaRPr lang="fr-FR" dirty="0"/>
          </a:p>
          <a:p>
            <a:endParaRPr lang="fr-FR" dirty="0"/>
          </a:p>
          <a:p>
            <a:endParaRPr lang="fr-FR" dirty="0"/>
          </a:p>
          <a:p>
            <a:pPr lvl="1">
              <a:lnSpc>
                <a:spcPct val="100000"/>
              </a:lnSpc>
            </a:pPr>
            <a:r>
              <a:rPr lang="fr-FR" dirty="0"/>
              <a:t>Une URL commence par </a:t>
            </a:r>
            <a:r>
              <a:rPr lang="fr-FR" dirty="0">
                <a:solidFill>
                  <a:srgbClr val="FF0000"/>
                </a:solidFill>
              </a:rPr>
              <a:t>www.</a:t>
            </a:r>
            <a:r>
              <a:rPr lang="fr-FR" dirty="0"/>
              <a:t> et se termine par une extension : </a:t>
            </a:r>
            <a:r>
              <a:rPr lang="fr-FR" dirty="0">
                <a:solidFill>
                  <a:srgbClr val="FF0000"/>
                </a:solidFill>
              </a:rPr>
              <a:t>.</a:t>
            </a:r>
            <a:r>
              <a:rPr lang="fr-FR" dirty="0" err="1">
                <a:solidFill>
                  <a:srgbClr val="FF0000"/>
                </a:solidFill>
              </a:rPr>
              <a:t>fr</a:t>
            </a:r>
            <a:r>
              <a:rPr lang="fr-FR" dirty="0">
                <a:solidFill>
                  <a:srgbClr val="FF0000"/>
                </a:solidFill>
              </a:rPr>
              <a:t> </a:t>
            </a:r>
            <a:r>
              <a:rPr lang="fr-FR" dirty="0"/>
              <a:t>ou </a:t>
            </a:r>
            <a:r>
              <a:rPr lang="fr-FR" dirty="0">
                <a:solidFill>
                  <a:srgbClr val="FF0000"/>
                </a:solidFill>
              </a:rPr>
              <a:t>.com </a:t>
            </a:r>
            <a:r>
              <a:rPr lang="fr-FR" dirty="0"/>
              <a:t>le plus souvent.</a:t>
            </a:r>
            <a:br>
              <a:rPr lang="fr-FR" dirty="0"/>
            </a:br>
            <a:r>
              <a:rPr lang="fr-FR" dirty="0"/>
              <a:t>Vous n’avez pas besoin de saisir </a:t>
            </a:r>
            <a:r>
              <a:rPr lang="fr-FR" dirty="0">
                <a:solidFill>
                  <a:srgbClr val="FF0000"/>
                </a:solidFill>
              </a:rPr>
              <a:t>https:// </a:t>
            </a:r>
            <a:r>
              <a:rPr lang="fr-FR" dirty="0"/>
              <a:t>car le navigateur le rajoutera automatiquement.</a:t>
            </a:r>
          </a:p>
          <a:p>
            <a:pPr lvl="1"/>
            <a:endParaRPr lang="fr-FR" dirty="0"/>
          </a:p>
        </p:txBody>
      </p:sp>
      <p:pic>
        <p:nvPicPr>
          <p:cNvPr id="4" name="Image 3">
            <a:extLst>
              <a:ext uri="{FF2B5EF4-FFF2-40B4-BE49-F238E27FC236}">
                <a16:creationId xmlns:a16="http://schemas.microsoft.com/office/drawing/2014/main" id="{1A12A0AF-B03B-E8E6-2940-84A90A0B22B2}"/>
              </a:ext>
            </a:extLst>
          </p:cNvPr>
          <p:cNvPicPr>
            <a:picLocks noChangeAspect="1"/>
          </p:cNvPicPr>
          <p:nvPr/>
        </p:nvPicPr>
        <p:blipFill>
          <a:blip r:embed="rId3"/>
          <a:stretch>
            <a:fillRect/>
          </a:stretch>
        </p:blipFill>
        <p:spPr>
          <a:xfrm>
            <a:off x="765820" y="1916832"/>
            <a:ext cx="9530641" cy="1512168"/>
          </a:xfrm>
          <a:prstGeom prst="rect">
            <a:avLst/>
          </a:prstGeom>
        </p:spPr>
      </p:pic>
      <p:cxnSp>
        <p:nvCxnSpPr>
          <p:cNvPr id="6" name="Connecteur droit avec flèche 5">
            <a:extLst>
              <a:ext uri="{FF2B5EF4-FFF2-40B4-BE49-F238E27FC236}">
                <a16:creationId xmlns:a16="http://schemas.microsoft.com/office/drawing/2014/main" id="{834C0F4D-59D4-54FA-2FF3-4FE5F91D9F74}"/>
              </a:ext>
            </a:extLst>
          </p:cNvPr>
          <p:cNvCxnSpPr/>
          <p:nvPr/>
        </p:nvCxnSpPr>
        <p:spPr>
          <a:xfrm flipH="1" flipV="1">
            <a:off x="3286100" y="2852936"/>
            <a:ext cx="648072" cy="13681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16D25E62-AC7F-1D24-381E-12714BE2A468}"/>
              </a:ext>
            </a:extLst>
          </p:cNvPr>
          <p:cNvSpPr/>
          <p:nvPr/>
        </p:nvSpPr>
        <p:spPr>
          <a:xfrm>
            <a:off x="2782044" y="2492896"/>
            <a:ext cx="3024336" cy="36004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C12F485D-BA4C-D267-5B9E-1FFB0E7AFB9A}"/>
              </a:ext>
            </a:extLst>
          </p:cNvPr>
          <p:cNvSpPr txBox="1"/>
          <p:nvPr/>
        </p:nvSpPr>
        <p:spPr>
          <a:xfrm>
            <a:off x="2494012" y="4245292"/>
            <a:ext cx="4055726" cy="369332"/>
          </a:xfrm>
          <a:prstGeom prst="rect">
            <a:avLst/>
          </a:prstGeom>
          <a:noFill/>
        </p:spPr>
        <p:txBody>
          <a:bodyPr wrap="none" rtlCol="0">
            <a:spAutoFit/>
          </a:bodyPr>
          <a:lstStyle/>
          <a:p>
            <a:r>
              <a:rPr lang="fr-FR" dirty="0"/>
              <a:t>C’est ici que l’on rentre l’adresse d’un site</a:t>
            </a:r>
          </a:p>
        </p:txBody>
      </p:sp>
    </p:spTree>
    <p:extLst>
      <p:ext uri="{BB962C8B-B14F-4D97-AF65-F5344CB8AC3E}">
        <p14:creationId xmlns:p14="http://schemas.microsoft.com/office/powerpoint/2010/main" val="2560024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557908" y="188640"/>
            <a:ext cx="9144001" cy="987896"/>
          </a:xfrm>
        </p:spPr>
        <p:txBody>
          <a:bodyPr rtlCol="0">
            <a:normAutofit/>
          </a:bodyPr>
          <a:lstStyle/>
          <a:p>
            <a:pPr algn="ctr" rtl="0"/>
            <a:r>
              <a:rPr lang="fr-FR" sz="4800" b="1" dirty="0"/>
              <a:t>Internet</a:t>
            </a:r>
          </a:p>
        </p:txBody>
      </p:sp>
      <p:sp>
        <p:nvSpPr>
          <p:cNvPr id="2" name="Espace réservé du contenu 1"/>
          <p:cNvSpPr>
            <a:spLocks noGrp="1"/>
          </p:cNvSpPr>
          <p:nvPr>
            <p:ph idx="1"/>
          </p:nvPr>
        </p:nvSpPr>
        <p:spPr>
          <a:xfrm>
            <a:off x="117749" y="1268760"/>
            <a:ext cx="12064660" cy="5184576"/>
          </a:xfrm>
        </p:spPr>
        <p:txBody>
          <a:bodyPr>
            <a:normAutofit/>
          </a:bodyPr>
          <a:lstStyle/>
          <a:p>
            <a:r>
              <a:rPr lang="fr-FR" b="1" u="sng" dirty="0"/>
              <a:t>La recherche :</a:t>
            </a:r>
          </a:p>
          <a:p>
            <a:endParaRPr lang="fr-FR" b="1" u="sng" dirty="0"/>
          </a:p>
          <a:p>
            <a:pPr lvl="1"/>
            <a:r>
              <a:rPr lang="fr-FR" dirty="0"/>
              <a:t>Quand vous faites une recherche sur Internet, utilisez des mot clés précis.</a:t>
            </a:r>
          </a:p>
          <a:p>
            <a:pPr lvl="1"/>
            <a:endParaRPr lang="fr-FR" dirty="0"/>
          </a:p>
          <a:p>
            <a:pPr lvl="1"/>
            <a:r>
              <a:rPr lang="fr-FR" dirty="0"/>
              <a:t>Ex : je souhaite acheter une tondeuse neuve et pas cher</a:t>
            </a:r>
          </a:p>
          <a:p>
            <a:pPr lvl="1"/>
            <a:endParaRPr lang="fr-FR" dirty="0"/>
          </a:p>
          <a:p>
            <a:pPr lvl="1"/>
            <a:r>
              <a:rPr lang="fr-FR" dirty="0"/>
              <a:t>Dans la recherche, je tape : tondeuse neuve et pas cher</a:t>
            </a:r>
          </a:p>
        </p:txBody>
      </p:sp>
    </p:spTree>
    <p:extLst>
      <p:ext uri="{BB962C8B-B14F-4D97-AF65-F5344CB8AC3E}">
        <p14:creationId xmlns:p14="http://schemas.microsoft.com/office/powerpoint/2010/main" val="28611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6ADB74E3-35F9-D958-05B0-2EF1C79C532B}"/>
              </a:ext>
            </a:extLst>
          </p:cNvPr>
          <p:cNvPicPr>
            <a:picLocks noChangeAspect="1"/>
          </p:cNvPicPr>
          <p:nvPr/>
        </p:nvPicPr>
        <p:blipFill>
          <a:blip r:embed="rId3"/>
          <a:stretch>
            <a:fillRect/>
          </a:stretch>
        </p:blipFill>
        <p:spPr>
          <a:xfrm>
            <a:off x="1773932" y="2379083"/>
            <a:ext cx="7918781" cy="4063213"/>
          </a:xfrm>
          <a:prstGeom prst="rect">
            <a:avLst/>
          </a:prstGeom>
        </p:spPr>
      </p:pic>
      <p:sp>
        <p:nvSpPr>
          <p:cNvPr id="13" name="Titre 12"/>
          <p:cNvSpPr>
            <a:spLocks noGrp="1"/>
          </p:cNvSpPr>
          <p:nvPr>
            <p:ph type="title"/>
          </p:nvPr>
        </p:nvSpPr>
        <p:spPr>
          <a:xfrm>
            <a:off x="1557908" y="188640"/>
            <a:ext cx="9144001" cy="987896"/>
          </a:xfrm>
        </p:spPr>
        <p:txBody>
          <a:bodyPr rtlCol="0">
            <a:normAutofit/>
          </a:bodyPr>
          <a:lstStyle/>
          <a:p>
            <a:pPr algn="ctr" rtl="0"/>
            <a:r>
              <a:rPr lang="fr-FR" sz="4800" b="1" dirty="0"/>
              <a:t>Internet</a:t>
            </a:r>
          </a:p>
        </p:txBody>
      </p:sp>
      <p:sp>
        <p:nvSpPr>
          <p:cNvPr id="2" name="Espace réservé du contenu 1"/>
          <p:cNvSpPr>
            <a:spLocks noGrp="1"/>
          </p:cNvSpPr>
          <p:nvPr>
            <p:ph idx="1"/>
          </p:nvPr>
        </p:nvSpPr>
        <p:spPr>
          <a:xfrm>
            <a:off x="117749" y="1412776"/>
            <a:ext cx="12064660" cy="5040560"/>
          </a:xfrm>
        </p:spPr>
        <p:txBody>
          <a:bodyPr>
            <a:normAutofit/>
          </a:bodyPr>
          <a:lstStyle/>
          <a:p>
            <a:r>
              <a:rPr lang="fr-FR" dirty="0"/>
              <a:t>Il vous reste plus qu’à entrer la recherche que vous souhaitez faire et appuyer sur la touche « ENTREE »</a:t>
            </a:r>
          </a:p>
          <a:p>
            <a:endParaRPr lang="fr-FR" dirty="0"/>
          </a:p>
        </p:txBody>
      </p:sp>
      <p:cxnSp>
        <p:nvCxnSpPr>
          <p:cNvPr id="5" name="Connecteur droit avec flèche 4"/>
          <p:cNvCxnSpPr/>
          <p:nvPr/>
        </p:nvCxnSpPr>
        <p:spPr>
          <a:xfrm flipV="1">
            <a:off x="1626721" y="3098451"/>
            <a:ext cx="1080120" cy="2880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0" y="3268205"/>
            <a:ext cx="2205091" cy="523220"/>
          </a:xfrm>
          <a:prstGeom prst="rect">
            <a:avLst/>
          </a:prstGeom>
          <a:noFill/>
        </p:spPr>
        <p:txBody>
          <a:bodyPr wrap="none" rtlCol="0">
            <a:spAutoFit/>
          </a:bodyPr>
          <a:lstStyle/>
          <a:p>
            <a:r>
              <a:rPr lang="fr-FR" sz="1400" dirty="0"/>
              <a:t>Tous les résultats </a:t>
            </a:r>
          </a:p>
          <a:p>
            <a:r>
              <a:rPr lang="fr-FR" sz="1400" dirty="0"/>
              <a:t>concernant votre recherche</a:t>
            </a:r>
          </a:p>
        </p:txBody>
      </p:sp>
      <p:cxnSp>
        <p:nvCxnSpPr>
          <p:cNvPr id="8" name="Connecteur droit avec flèche 7"/>
          <p:cNvCxnSpPr>
            <a:cxnSpLocks/>
          </p:cNvCxnSpPr>
          <p:nvPr/>
        </p:nvCxnSpPr>
        <p:spPr>
          <a:xfrm flipV="1">
            <a:off x="1413892" y="3098451"/>
            <a:ext cx="1800200" cy="14064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95322" y="4485702"/>
            <a:ext cx="2205091" cy="523220"/>
          </a:xfrm>
          <a:prstGeom prst="rect">
            <a:avLst/>
          </a:prstGeom>
          <a:noFill/>
        </p:spPr>
        <p:txBody>
          <a:bodyPr wrap="none" rtlCol="0">
            <a:spAutoFit/>
          </a:bodyPr>
          <a:lstStyle/>
          <a:p>
            <a:r>
              <a:rPr lang="fr-FR" sz="1400" dirty="0"/>
              <a:t>Les sites d’achats</a:t>
            </a:r>
          </a:p>
          <a:p>
            <a:r>
              <a:rPr lang="fr-FR" sz="1400" dirty="0"/>
              <a:t>concernant votre recherche</a:t>
            </a:r>
          </a:p>
        </p:txBody>
      </p:sp>
      <p:cxnSp>
        <p:nvCxnSpPr>
          <p:cNvPr id="14" name="Connecteur droit avec flèche 13"/>
          <p:cNvCxnSpPr>
            <a:cxnSpLocks/>
          </p:cNvCxnSpPr>
          <p:nvPr/>
        </p:nvCxnSpPr>
        <p:spPr>
          <a:xfrm flipH="1" flipV="1">
            <a:off x="4493921" y="3135983"/>
            <a:ext cx="2968643" cy="29386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6958508" y="6055693"/>
            <a:ext cx="2042097" cy="523220"/>
          </a:xfrm>
          <a:prstGeom prst="rect">
            <a:avLst/>
          </a:prstGeom>
          <a:noFill/>
        </p:spPr>
        <p:txBody>
          <a:bodyPr wrap="none" rtlCol="0">
            <a:spAutoFit/>
          </a:bodyPr>
          <a:lstStyle/>
          <a:p>
            <a:r>
              <a:rPr lang="fr-FR" sz="1400" dirty="0"/>
              <a:t>Affiche toutes les images </a:t>
            </a:r>
          </a:p>
          <a:p>
            <a:r>
              <a:rPr lang="fr-FR" sz="1400" dirty="0"/>
              <a:t>liés à votre recherche</a:t>
            </a:r>
          </a:p>
        </p:txBody>
      </p:sp>
      <p:sp>
        <p:nvSpPr>
          <p:cNvPr id="16" name="ZoneTexte 15"/>
          <p:cNvSpPr txBox="1"/>
          <p:nvPr/>
        </p:nvSpPr>
        <p:spPr>
          <a:xfrm>
            <a:off x="9972396" y="3778611"/>
            <a:ext cx="2000291" cy="523220"/>
          </a:xfrm>
          <a:prstGeom prst="rect">
            <a:avLst/>
          </a:prstGeom>
          <a:noFill/>
        </p:spPr>
        <p:txBody>
          <a:bodyPr wrap="none" rtlCol="0">
            <a:spAutoFit/>
          </a:bodyPr>
          <a:lstStyle/>
          <a:p>
            <a:r>
              <a:rPr lang="fr-FR" sz="1400" dirty="0"/>
              <a:t>Affiche toutes les vidéos </a:t>
            </a:r>
          </a:p>
          <a:p>
            <a:r>
              <a:rPr lang="fr-FR" sz="1400" dirty="0"/>
              <a:t>liés à votre recherche</a:t>
            </a:r>
          </a:p>
        </p:txBody>
      </p:sp>
      <p:cxnSp>
        <p:nvCxnSpPr>
          <p:cNvPr id="17" name="Connecteur droit avec flèche 16"/>
          <p:cNvCxnSpPr>
            <a:cxnSpLocks/>
            <a:stCxn id="16" idx="1"/>
          </p:cNvCxnSpPr>
          <p:nvPr/>
        </p:nvCxnSpPr>
        <p:spPr>
          <a:xfrm flipH="1" flipV="1">
            <a:off x="4900349" y="3098451"/>
            <a:ext cx="5072047" cy="94177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a:cxnSpLocks/>
          </p:cNvCxnSpPr>
          <p:nvPr/>
        </p:nvCxnSpPr>
        <p:spPr>
          <a:xfrm flipV="1">
            <a:off x="1413892" y="4707988"/>
            <a:ext cx="1440160" cy="8626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84109" y="5551429"/>
            <a:ext cx="2204450" cy="523220"/>
          </a:xfrm>
          <a:prstGeom prst="rect">
            <a:avLst/>
          </a:prstGeom>
          <a:noFill/>
        </p:spPr>
        <p:txBody>
          <a:bodyPr wrap="none" rtlCol="0">
            <a:spAutoFit/>
          </a:bodyPr>
          <a:lstStyle/>
          <a:p>
            <a:r>
              <a:rPr lang="fr-FR" sz="1400" dirty="0"/>
              <a:t>En bleu, les liens cliquables </a:t>
            </a:r>
          </a:p>
          <a:p>
            <a:r>
              <a:rPr lang="fr-FR" sz="1400" dirty="0"/>
              <a:t>pour aller sur les sites</a:t>
            </a:r>
          </a:p>
        </p:txBody>
      </p:sp>
    </p:spTree>
    <p:extLst>
      <p:ext uri="{BB962C8B-B14F-4D97-AF65-F5344CB8AC3E}">
        <p14:creationId xmlns:p14="http://schemas.microsoft.com/office/powerpoint/2010/main" val="3013706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60DE7-943E-A0BE-8689-1433E2FB1677}"/>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9EAF6153-6248-F898-43DE-2A86D153A65D}"/>
              </a:ext>
            </a:extLst>
          </p:cNvPr>
          <p:cNvSpPr>
            <a:spLocks noGrp="1"/>
          </p:cNvSpPr>
          <p:nvPr>
            <p:ph type="title"/>
          </p:nvPr>
        </p:nvSpPr>
        <p:spPr>
          <a:xfrm>
            <a:off x="1557908" y="188640"/>
            <a:ext cx="9144001" cy="987896"/>
          </a:xfrm>
        </p:spPr>
        <p:txBody>
          <a:bodyPr rtlCol="0">
            <a:normAutofit/>
          </a:bodyPr>
          <a:lstStyle/>
          <a:p>
            <a:pPr algn="ctr" rtl="0"/>
            <a:r>
              <a:rPr lang="fr-FR" sz="4800" b="1" dirty="0"/>
              <a:t>Internet</a:t>
            </a:r>
          </a:p>
        </p:txBody>
      </p:sp>
      <p:sp>
        <p:nvSpPr>
          <p:cNvPr id="2" name="Espace réservé du contenu 1">
            <a:extLst>
              <a:ext uri="{FF2B5EF4-FFF2-40B4-BE49-F238E27FC236}">
                <a16:creationId xmlns:a16="http://schemas.microsoft.com/office/drawing/2014/main" id="{04F6EE15-5AD1-6D76-7D60-4B30FA1DF3E5}"/>
              </a:ext>
            </a:extLst>
          </p:cNvPr>
          <p:cNvSpPr>
            <a:spLocks noGrp="1"/>
          </p:cNvSpPr>
          <p:nvPr>
            <p:ph idx="1"/>
          </p:nvPr>
        </p:nvSpPr>
        <p:spPr>
          <a:xfrm>
            <a:off x="-1" y="1176536"/>
            <a:ext cx="12188825" cy="5681464"/>
          </a:xfrm>
        </p:spPr>
        <p:txBody>
          <a:bodyPr>
            <a:normAutofit/>
          </a:bodyPr>
          <a:lstStyle/>
          <a:p>
            <a:r>
              <a:rPr lang="fr-FR" dirty="0"/>
              <a:t>Comment interpréter les résultats d’une recherche ?</a:t>
            </a:r>
          </a:p>
          <a:p>
            <a:endParaRPr lang="fr-FR" dirty="0"/>
          </a:p>
        </p:txBody>
      </p:sp>
      <p:sp>
        <p:nvSpPr>
          <p:cNvPr id="15" name="ZoneTexte 14">
            <a:extLst>
              <a:ext uri="{FF2B5EF4-FFF2-40B4-BE49-F238E27FC236}">
                <a16:creationId xmlns:a16="http://schemas.microsoft.com/office/drawing/2014/main" id="{8E485EF5-4789-B5A0-8AA2-8E3D0F7C6BD5}"/>
              </a:ext>
            </a:extLst>
          </p:cNvPr>
          <p:cNvSpPr txBox="1"/>
          <p:nvPr/>
        </p:nvSpPr>
        <p:spPr>
          <a:xfrm>
            <a:off x="860664" y="6420218"/>
            <a:ext cx="2188933" cy="307777"/>
          </a:xfrm>
          <a:prstGeom prst="rect">
            <a:avLst/>
          </a:prstGeom>
          <a:noFill/>
        </p:spPr>
        <p:txBody>
          <a:bodyPr wrap="none" rtlCol="0">
            <a:spAutoFit/>
          </a:bodyPr>
          <a:lstStyle/>
          <a:p>
            <a:r>
              <a:rPr lang="fr-FR" sz="1400" dirty="0"/>
              <a:t>Permet de changer de page</a:t>
            </a:r>
          </a:p>
        </p:txBody>
      </p:sp>
      <p:pic>
        <p:nvPicPr>
          <p:cNvPr id="4" name="Image 3">
            <a:extLst>
              <a:ext uri="{FF2B5EF4-FFF2-40B4-BE49-F238E27FC236}">
                <a16:creationId xmlns:a16="http://schemas.microsoft.com/office/drawing/2014/main" id="{B329FC41-37E0-DF01-4614-E55973E46428}"/>
              </a:ext>
            </a:extLst>
          </p:cNvPr>
          <p:cNvPicPr>
            <a:picLocks noChangeAspect="1"/>
          </p:cNvPicPr>
          <p:nvPr/>
        </p:nvPicPr>
        <p:blipFill>
          <a:blip r:embed="rId3"/>
          <a:stretch>
            <a:fillRect/>
          </a:stretch>
        </p:blipFill>
        <p:spPr>
          <a:xfrm>
            <a:off x="1955133" y="1638595"/>
            <a:ext cx="7019905" cy="4462916"/>
          </a:xfrm>
          <a:prstGeom prst="rect">
            <a:avLst/>
          </a:prstGeom>
        </p:spPr>
      </p:pic>
      <p:pic>
        <p:nvPicPr>
          <p:cNvPr id="10" name="Image 9">
            <a:extLst>
              <a:ext uri="{FF2B5EF4-FFF2-40B4-BE49-F238E27FC236}">
                <a16:creationId xmlns:a16="http://schemas.microsoft.com/office/drawing/2014/main" id="{31AD2BA0-CBF7-4C25-96B8-60753F7F57D9}"/>
              </a:ext>
            </a:extLst>
          </p:cNvPr>
          <p:cNvPicPr>
            <a:picLocks noChangeAspect="1"/>
          </p:cNvPicPr>
          <p:nvPr/>
        </p:nvPicPr>
        <p:blipFill>
          <a:blip r:embed="rId4"/>
          <a:stretch>
            <a:fillRect/>
          </a:stretch>
        </p:blipFill>
        <p:spPr>
          <a:xfrm>
            <a:off x="3476092" y="6101511"/>
            <a:ext cx="3977985" cy="746825"/>
          </a:xfrm>
          <a:prstGeom prst="rect">
            <a:avLst/>
          </a:prstGeom>
        </p:spPr>
      </p:pic>
      <p:pic>
        <p:nvPicPr>
          <p:cNvPr id="22" name="Image 21">
            <a:extLst>
              <a:ext uri="{FF2B5EF4-FFF2-40B4-BE49-F238E27FC236}">
                <a16:creationId xmlns:a16="http://schemas.microsoft.com/office/drawing/2014/main" id="{ED7C3BE9-4CA6-EF99-9112-496D18FC7D56}"/>
              </a:ext>
            </a:extLst>
          </p:cNvPr>
          <p:cNvPicPr>
            <a:picLocks noChangeAspect="1"/>
          </p:cNvPicPr>
          <p:nvPr/>
        </p:nvPicPr>
        <p:blipFill>
          <a:blip r:embed="rId5"/>
          <a:stretch>
            <a:fillRect/>
          </a:stretch>
        </p:blipFill>
        <p:spPr>
          <a:xfrm>
            <a:off x="4006180" y="1772816"/>
            <a:ext cx="1653683" cy="274344"/>
          </a:xfrm>
          <a:prstGeom prst="rect">
            <a:avLst/>
          </a:prstGeom>
        </p:spPr>
      </p:pic>
      <p:pic>
        <p:nvPicPr>
          <p:cNvPr id="24" name="Image 23">
            <a:extLst>
              <a:ext uri="{FF2B5EF4-FFF2-40B4-BE49-F238E27FC236}">
                <a16:creationId xmlns:a16="http://schemas.microsoft.com/office/drawing/2014/main" id="{C0612F30-F801-B3D0-1707-3D4468EDC14C}"/>
              </a:ext>
            </a:extLst>
          </p:cNvPr>
          <p:cNvPicPr>
            <a:picLocks noChangeAspect="1"/>
          </p:cNvPicPr>
          <p:nvPr/>
        </p:nvPicPr>
        <p:blipFill>
          <a:blip r:embed="rId6"/>
          <a:stretch>
            <a:fillRect/>
          </a:stretch>
        </p:blipFill>
        <p:spPr>
          <a:xfrm>
            <a:off x="1849296" y="1935197"/>
            <a:ext cx="807790" cy="647756"/>
          </a:xfrm>
          <a:prstGeom prst="rect">
            <a:avLst/>
          </a:prstGeom>
        </p:spPr>
      </p:pic>
      <p:pic>
        <p:nvPicPr>
          <p:cNvPr id="26" name="Image 25">
            <a:extLst>
              <a:ext uri="{FF2B5EF4-FFF2-40B4-BE49-F238E27FC236}">
                <a16:creationId xmlns:a16="http://schemas.microsoft.com/office/drawing/2014/main" id="{D380DAD6-A39D-6FCD-FC46-3000D9B39E6F}"/>
              </a:ext>
            </a:extLst>
          </p:cNvPr>
          <p:cNvPicPr>
            <a:picLocks noChangeAspect="1"/>
          </p:cNvPicPr>
          <p:nvPr/>
        </p:nvPicPr>
        <p:blipFill>
          <a:blip r:embed="rId7"/>
          <a:stretch>
            <a:fillRect/>
          </a:stretch>
        </p:blipFill>
        <p:spPr>
          <a:xfrm>
            <a:off x="1661063" y="3068660"/>
            <a:ext cx="762066" cy="426757"/>
          </a:xfrm>
          <a:prstGeom prst="rect">
            <a:avLst/>
          </a:prstGeom>
        </p:spPr>
      </p:pic>
      <p:sp>
        <p:nvSpPr>
          <p:cNvPr id="27" name="Rectangle 26">
            <a:extLst>
              <a:ext uri="{FF2B5EF4-FFF2-40B4-BE49-F238E27FC236}">
                <a16:creationId xmlns:a16="http://schemas.microsoft.com/office/drawing/2014/main" id="{E87CEF1A-ED3B-BF6E-6AA1-D3D0CCF704D3}"/>
              </a:ext>
            </a:extLst>
          </p:cNvPr>
          <p:cNvSpPr/>
          <p:nvPr/>
        </p:nvSpPr>
        <p:spPr>
          <a:xfrm>
            <a:off x="2717199" y="2276872"/>
            <a:ext cx="6257839" cy="216024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9" name="Image 28">
            <a:extLst>
              <a:ext uri="{FF2B5EF4-FFF2-40B4-BE49-F238E27FC236}">
                <a16:creationId xmlns:a16="http://schemas.microsoft.com/office/drawing/2014/main" id="{7E903C69-DD94-80D9-86BF-59C231BA7654}"/>
              </a:ext>
            </a:extLst>
          </p:cNvPr>
          <p:cNvPicPr>
            <a:picLocks noChangeAspect="1"/>
          </p:cNvPicPr>
          <p:nvPr/>
        </p:nvPicPr>
        <p:blipFill>
          <a:blip r:embed="rId8"/>
          <a:stretch>
            <a:fillRect/>
          </a:stretch>
        </p:blipFill>
        <p:spPr>
          <a:xfrm>
            <a:off x="2001709" y="4559435"/>
            <a:ext cx="655377" cy="617273"/>
          </a:xfrm>
          <a:prstGeom prst="rect">
            <a:avLst/>
          </a:prstGeom>
        </p:spPr>
      </p:pic>
      <p:pic>
        <p:nvPicPr>
          <p:cNvPr id="31" name="Image 30">
            <a:extLst>
              <a:ext uri="{FF2B5EF4-FFF2-40B4-BE49-F238E27FC236}">
                <a16:creationId xmlns:a16="http://schemas.microsoft.com/office/drawing/2014/main" id="{94355805-F142-76C4-6D01-34AF0163AC23}"/>
              </a:ext>
            </a:extLst>
          </p:cNvPr>
          <p:cNvPicPr>
            <a:picLocks noChangeAspect="1"/>
          </p:cNvPicPr>
          <p:nvPr/>
        </p:nvPicPr>
        <p:blipFill>
          <a:blip r:embed="rId9"/>
          <a:stretch>
            <a:fillRect/>
          </a:stretch>
        </p:blipFill>
        <p:spPr>
          <a:xfrm>
            <a:off x="2079216" y="5542430"/>
            <a:ext cx="586791" cy="510584"/>
          </a:xfrm>
          <a:prstGeom prst="rect">
            <a:avLst/>
          </a:prstGeom>
        </p:spPr>
      </p:pic>
      <p:cxnSp>
        <p:nvCxnSpPr>
          <p:cNvPr id="14" name="Connecteur droit avec flèche 13">
            <a:extLst>
              <a:ext uri="{FF2B5EF4-FFF2-40B4-BE49-F238E27FC236}">
                <a16:creationId xmlns:a16="http://schemas.microsoft.com/office/drawing/2014/main" id="{1D2603B5-B5BC-069F-F2C9-3DFA597568C4}"/>
              </a:ext>
            </a:extLst>
          </p:cNvPr>
          <p:cNvCxnSpPr>
            <a:cxnSpLocks/>
          </p:cNvCxnSpPr>
          <p:nvPr/>
        </p:nvCxnSpPr>
        <p:spPr>
          <a:xfrm>
            <a:off x="2998068" y="6597352"/>
            <a:ext cx="1207821"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3762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557908" y="188640"/>
            <a:ext cx="9144001" cy="987896"/>
          </a:xfrm>
        </p:spPr>
        <p:txBody>
          <a:bodyPr rtlCol="0">
            <a:normAutofit/>
          </a:bodyPr>
          <a:lstStyle/>
          <a:p>
            <a:pPr algn="ctr" rtl="0"/>
            <a:r>
              <a:rPr lang="fr-FR" sz="4800" b="1" dirty="0"/>
              <a:t>Internet</a:t>
            </a:r>
          </a:p>
        </p:txBody>
      </p:sp>
      <p:sp>
        <p:nvSpPr>
          <p:cNvPr id="2" name="Espace réservé du contenu 1"/>
          <p:cNvSpPr>
            <a:spLocks noGrp="1"/>
          </p:cNvSpPr>
          <p:nvPr>
            <p:ph idx="1"/>
          </p:nvPr>
        </p:nvSpPr>
        <p:spPr>
          <a:xfrm>
            <a:off x="117749" y="1844824"/>
            <a:ext cx="12064660" cy="4608512"/>
          </a:xfrm>
        </p:spPr>
        <p:txBody>
          <a:bodyPr>
            <a:normAutofit/>
          </a:bodyPr>
          <a:lstStyle/>
          <a:p>
            <a:r>
              <a:rPr lang="fr-FR" dirty="0"/>
              <a:t>Quand vous faites une recherche, faites surtout attention aux résultats.</a:t>
            </a:r>
          </a:p>
          <a:p>
            <a:r>
              <a:rPr lang="fr-FR" dirty="0"/>
              <a:t>On ne clique pas sur des liens où:</a:t>
            </a:r>
          </a:p>
          <a:p>
            <a:endParaRPr lang="fr-FR" dirty="0"/>
          </a:p>
          <a:p>
            <a:pPr lvl="1"/>
            <a:r>
              <a:rPr lang="fr-FR" dirty="0"/>
              <a:t>Des offres alléchantes sont disponibles</a:t>
            </a:r>
          </a:p>
          <a:p>
            <a:pPr lvl="1"/>
            <a:r>
              <a:rPr lang="fr-FR" dirty="0"/>
              <a:t>Des noms bizarres</a:t>
            </a:r>
          </a:p>
          <a:p>
            <a:pPr lvl="1"/>
            <a:r>
              <a:rPr lang="fr-FR" dirty="0"/>
              <a:t>Etc…</a:t>
            </a:r>
          </a:p>
          <a:p>
            <a:pPr lvl="1"/>
            <a:endParaRPr lang="fr-FR" dirty="0"/>
          </a:p>
          <a:p>
            <a:endParaRPr lang="fr-FR" dirty="0"/>
          </a:p>
        </p:txBody>
      </p:sp>
    </p:spTree>
    <p:extLst>
      <p:ext uri="{BB962C8B-B14F-4D97-AF65-F5344CB8AC3E}">
        <p14:creationId xmlns:p14="http://schemas.microsoft.com/office/powerpoint/2010/main" val="1295584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73F46-6802-D53E-A4D8-F47CFF1F9B83}"/>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86499677-430B-919A-2FA2-DAF397B0EEAF}"/>
              </a:ext>
            </a:extLst>
          </p:cNvPr>
          <p:cNvSpPr>
            <a:spLocks noGrp="1"/>
          </p:cNvSpPr>
          <p:nvPr>
            <p:ph type="title"/>
          </p:nvPr>
        </p:nvSpPr>
        <p:spPr>
          <a:xfrm>
            <a:off x="1557908" y="188640"/>
            <a:ext cx="9144001" cy="987896"/>
          </a:xfrm>
        </p:spPr>
        <p:txBody>
          <a:bodyPr rtlCol="0">
            <a:normAutofit/>
          </a:bodyPr>
          <a:lstStyle/>
          <a:p>
            <a:pPr algn="ctr" rtl="0"/>
            <a:r>
              <a:rPr lang="fr-FR" sz="4800" b="1" dirty="0"/>
              <a:t>Internet</a:t>
            </a:r>
          </a:p>
        </p:txBody>
      </p:sp>
      <p:sp>
        <p:nvSpPr>
          <p:cNvPr id="2" name="Espace réservé du contenu 1">
            <a:extLst>
              <a:ext uri="{FF2B5EF4-FFF2-40B4-BE49-F238E27FC236}">
                <a16:creationId xmlns:a16="http://schemas.microsoft.com/office/drawing/2014/main" id="{DF5866EF-5610-2CD7-B9B6-8381A7FBE093}"/>
              </a:ext>
            </a:extLst>
          </p:cNvPr>
          <p:cNvSpPr>
            <a:spLocks noGrp="1"/>
          </p:cNvSpPr>
          <p:nvPr>
            <p:ph idx="1"/>
          </p:nvPr>
        </p:nvSpPr>
        <p:spPr>
          <a:xfrm>
            <a:off x="0" y="1268760"/>
            <a:ext cx="12182409" cy="5589240"/>
          </a:xfrm>
        </p:spPr>
        <p:txBody>
          <a:bodyPr>
            <a:normAutofit/>
          </a:bodyPr>
          <a:lstStyle/>
          <a:p>
            <a:r>
              <a:rPr lang="fr-FR" dirty="0"/>
              <a:t>Il existe des onglets sur un navigateur, ce qui vous permet d’ouvrir plusieurs sites en même temps.</a:t>
            </a:r>
          </a:p>
          <a:p>
            <a:endParaRPr lang="fr-FR" dirty="0"/>
          </a:p>
          <a:p>
            <a:r>
              <a:rPr lang="fr-FR" dirty="0"/>
              <a:t>Plusieurs possibilités s’offrent à vous pour ouvrir un nouvel onglet :</a:t>
            </a:r>
          </a:p>
          <a:p>
            <a:endParaRPr lang="fr-FR" dirty="0"/>
          </a:p>
          <a:p>
            <a:pPr lvl="1"/>
            <a:r>
              <a:rPr lang="fr-FR" dirty="0"/>
              <a:t>La première : Vous souhaitez un onglet vide, il suffit de cliquer sur le + à côté d’un onglet ouvert</a:t>
            </a:r>
          </a:p>
          <a:p>
            <a:pPr lvl="1"/>
            <a:endParaRPr lang="fr-FR" dirty="0"/>
          </a:p>
          <a:p>
            <a:endParaRPr lang="fr-FR" dirty="0"/>
          </a:p>
        </p:txBody>
      </p:sp>
      <p:pic>
        <p:nvPicPr>
          <p:cNvPr id="4" name="Image 3">
            <a:extLst>
              <a:ext uri="{FF2B5EF4-FFF2-40B4-BE49-F238E27FC236}">
                <a16:creationId xmlns:a16="http://schemas.microsoft.com/office/drawing/2014/main" id="{CE435ADC-A6FC-97C2-2C6A-2CDF9197D5A5}"/>
              </a:ext>
            </a:extLst>
          </p:cNvPr>
          <p:cNvPicPr>
            <a:picLocks noChangeAspect="1"/>
          </p:cNvPicPr>
          <p:nvPr/>
        </p:nvPicPr>
        <p:blipFill>
          <a:blip r:embed="rId3"/>
          <a:stretch>
            <a:fillRect/>
          </a:stretch>
        </p:blipFill>
        <p:spPr>
          <a:xfrm>
            <a:off x="1532170" y="4653136"/>
            <a:ext cx="7344816" cy="1316408"/>
          </a:xfrm>
          <a:prstGeom prst="rect">
            <a:avLst/>
          </a:prstGeom>
        </p:spPr>
      </p:pic>
      <p:cxnSp>
        <p:nvCxnSpPr>
          <p:cNvPr id="6" name="Connecteur droit avec flèche 5">
            <a:extLst>
              <a:ext uri="{FF2B5EF4-FFF2-40B4-BE49-F238E27FC236}">
                <a16:creationId xmlns:a16="http://schemas.microsoft.com/office/drawing/2014/main" id="{103709B8-C9B7-FA8E-590C-B3CDDB0E7C28}"/>
              </a:ext>
            </a:extLst>
          </p:cNvPr>
          <p:cNvCxnSpPr>
            <a:cxnSpLocks/>
          </p:cNvCxnSpPr>
          <p:nvPr/>
        </p:nvCxnSpPr>
        <p:spPr>
          <a:xfrm flipV="1">
            <a:off x="621804" y="4965292"/>
            <a:ext cx="2520280" cy="11044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a:extLst>
              <a:ext uri="{FF2B5EF4-FFF2-40B4-BE49-F238E27FC236}">
                <a16:creationId xmlns:a16="http://schemas.microsoft.com/office/drawing/2014/main" id="{B115381F-E9CD-B6DD-1F85-5BAEBA2040D5}"/>
              </a:ext>
            </a:extLst>
          </p:cNvPr>
          <p:cNvCxnSpPr>
            <a:cxnSpLocks/>
          </p:cNvCxnSpPr>
          <p:nvPr/>
        </p:nvCxnSpPr>
        <p:spPr>
          <a:xfrm flipH="1" flipV="1">
            <a:off x="5641746" y="4938170"/>
            <a:ext cx="4032448" cy="51013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F6F887B-C16B-47E6-E36C-F37910818B5C}"/>
              </a:ext>
            </a:extLst>
          </p:cNvPr>
          <p:cNvSpPr/>
          <p:nvPr/>
        </p:nvSpPr>
        <p:spPr>
          <a:xfrm>
            <a:off x="5086300" y="4653136"/>
            <a:ext cx="576064" cy="50405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67AECA21-FB9D-C83D-E3C1-396BA7300A80}"/>
              </a:ext>
            </a:extLst>
          </p:cNvPr>
          <p:cNvSpPr txBox="1"/>
          <p:nvPr/>
        </p:nvSpPr>
        <p:spPr>
          <a:xfrm>
            <a:off x="189756" y="6201695"/>
            <a:ext cx="3255250" cy="369332"/>
          </a:xfrm>
          <a:prstGeom prst="rect">
            <a:avLst/>
          </a:prstGeom>
          <a:noFill/>
        </p:spPr>
        <p:txBody>
          <a:bodyPr wrap="none" rtlCol="0">
            <a:spAutoFit/>
          </a:bodyPr>
          <a:lstStyle/>
          <a:p>
            <a:r>
              <a:rPr lang="fr-FR" dirty="0"/>
              <a:t>Onglet ouvert sur www.google.fr</a:t>
            </a:r>
          </a:p>
        </p:txBody>
      </p:sp>
      <p:sp>
        <p:nvSpPr>
          <p:cNvPr id="12" name="ZoneTexte 11">
            <a:extLst>
              <a:ext uri="{FF2B5EF4-FFF2-40B4-BE49-F238E27FC236}">
                <a16:creationId xmlns:a16="http://schemas.microsoft.com/office/drawing/2014/main" id="{D0D17FE7-6639-6446-9025-0EB659856006}"/>
              </a:ext>
            </a:extLst>
          </p:cNvPr>
          <p:cNvSpPr txBox="1"/>
          <p:nvPr/>
        </p:nvSpPr>
        <p:spPr>
          <a:xfrm>
            <a:off x="8902072" y="5404574"/>
            <a:ext cx="3270447" cy="646331"/>
          </a:xfrm>
          <a:prstGeom prst="rect">
            <a:avLst/>
          </a:prstGeom>
          <a:noFill/>
        </p:spPr>
        <p:txBody>
          <a:bodyPr wrap="none" rtlCol="0">
            <a:spAutoFit/>
          </a:bodyPr>
          <a:lstStyle/>
          <a:p>
            <a:r>
              <a:rPr lang="fr-FR" dirty="0"/>
              <a:t>On clique sur le + pour ouvrir un </a:t>
            </a:r>
          </a:p>
          <a:p>
            <a:r>
              <a:rPr lang="fr-FR" dirty="0"/>
              <a:t>nouvel onglet</a:t>
            </a:r>
          </a:p>
        </p:txBody>
      </p:sp>
    </p:spTree>
    <p:extLst>
      <p:ext uri="{BB962C8B-B14F-4D97-AF65-F5344CB8AC3E}">
        <p14:creationId xmlns:p14="http://schemas.microsoft.com/office/powerpoint/2010/main" val="2630100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CEC43-EA43-2A62-8E0C-D126A4F68266}"/>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2C37BC51-86DE-B7D2-A015-31DA5CD4DB29}"/>
              </a:ext>
            </a:extLst>
          </p:cNvPr>
          <p:cNvSpPr>
            <a:spLocks noGrp="1"/>
          </p:cNvSpPr>
          <p:nvPr>
            <p:ph type="title"/>
          </p:nvPr>
        </p:nvSpPr>
        <p:spPr>
          <a:xfrm>
            <a:off x="1557908" y="188640"/>
            <a:ext cx="9144001" cy="987896"/>
          </a:xfrm>
        </p:spPr>
        <p:txBody>
          <a:bodyPr rtlCol="0">
            <a:normAutofit/>
          </a:bodyPr>
          <a:lstStyle/>
          <a:p>
            <a:pPr algn="ctr" rtl="0"/>
            <a:r>
              <a:rPr lang="fr-FR" sz="4800" b="1" dirty="0"/>
              <a:t>Internet</a:t>
            </a:r>
          </a:p>
        </p:txBody>
      </p:sp>
      <p:sp>
        <p:nvSpPr>
          <p:cNvPr id="2" name="Espace réservé du contenu 1">
            <a:extLst>
              <a:ext uri="{FF2B5EF4-FFF2-40B4-BE49-F238E27FC236}">
                <a16:creationId xmlns:a16="http://schemas.microsoft.com/office/drawing/2014/main" id="{B0EDA249-0A9D-F2DA-9317-F455ACF78AF5}"/>
              </a:ext>
            </a:extLst>
          </p:cNvPr>
          <p:cNvSpPr>
            <a:spLocks noGrp="1"/>
          </p:cNvSpPr>
          <p:nvPr>
            <p:ph idx="1"/>
          </p:nvPr>
        </p:nvSpPr>
        <p:spPr>
          <a:xfrm>
            <a:off x="0" y="1268760"/>
            <a:ext cx="12182409" cy="5589240"/>
          </a:xfrm>
        </p:spPr>
        <p:txBody>
          <a:bodyPr>
            <a:normAutofit/>
          </a:bodyPr>
          <a:lstStyle/>
          <a:p>
            <a:pPr lvl="1"/>
            <a:r>
              <a:rPr lang="fr-FR" dirty="0"/>
              <a:t>La deuxième : Vous souhaitez un onglet vide, au lieu de cliquer sur le +, vous pouvez faire un CTRL + T</a:t>
            </a:r>
          </a:p>
          <a:p>
            <a:pPr lvl="1"/>
            <a:endParaRPr lang="fr-FR" dirty="0"/>
          </a:p>
          <a:p>
            <a:pPr lvl="1"/>
            <a:r>
              <a:rPr lang="fr-FR" dirty="0"/>
              <a:t>La troisième : Vous faites par exemple une recherche sur internet et vous souhaitez ouvrir un résultat dans un nouvel onglet pour garder la recherche de côté</a:t>
            </a:r>
          </a:p>
          <a:p>
            <a:pPr lvl="1"/>
            <a:endParaRPr lang="fr-FR" dirty="0"/>
          </a:p>
          <a:p>
            <a:endParaRPr lang="fr-FR" dirty="0"/>
          </a:p>
        </p:txBody>
      </p:sp>
      <p:pic>
        <p:nvPicPr>
          <p:cNvPr id="3" name="Image 2">
            <a:extLst>
              <a:ext uri="{FF2B5EF4-FFF2-40B4-BE49-F238E27FC236}">
                <a16:creationId xmlns:a16="http://schemas.microsoft.com/office/drawing/2014/main" id="{9588B0D6-2DD2-408E-B90F-9F3FA581D579}"/>
              </a:ext>
            </a:extLst>
          </p:cNvPr>
          <p:cNvPicPr>
            <a:picLocks noChangeAspect="1"/>
          </p:cNvPicPr>
          <p:nvPr/>
        </p:nvPicPr>
        <p:blipFill>
          <a:blip r:embed="rId3"/>
          <a:stretch>
            <a:fillRect/>
          </a:stretch>
        </p:blipFill>
        <p:spPr>
          <a:xfrm>
            <a:off x="2710036" y="3429000"/>
            <a:ext cx="4752528" cy="3075565"/>
          </a:xfrm>
          <a:prstGeom prst="rect">
            <a:avLst/>
          </a:prstGeom>
        </p:spPr>
      </p:pic>
    </p:spTree>
    <p:extLst>
      <p:ext uri="{BB962C8B-B14F-4D97-AF65-F5344CB8AC3E}">
        <p14:creationId xmlns:p14="http://schemas.microsoft.com/office/powerpoint/2010/main" val="373229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5D040-11E7-4B0D-AE97-D0A790C58714}"/>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D47EED27-7AA7-10B0-6266-B2B0B66A51EE}"/>
              </a:ext>
            </a:extLst>
          </p:cNvPr>
          <p:cNvSpPr>
            <a:spLocks noGrp="1"/>
          </p:cNvSpPr>
          <p:nvPr>
            <p:ph type="title"/>
          </p:nvPr>
        </p:nvSpPr>
        <p:spPr>
          <a:xfrm>
            <a:off x="1557908" y="188640"/>
            <a:ext cx="9144001" cy="987896"/>
          </a:xfrm>
        </p:spPr>
        <p:txBody>
          <a:bodyPr rtlCol="0">
            <a:normAutofit/>
          </a:bodyPr>
          <a:lstStyle/>
          <a:p>
            <a:pPr algn="ctr" rtl="0"/>
            <a:r>
              <a:rPr lang="fr-FR" sz="4800" b="1" dirty="0"/>
              <a:t>Internet</a:t>
            </a:r>
          </a:p>
        </p:txBody>
      </p:sp>
      <p:sp>
        <p:nvSpPr>
          <p:cNvPr id="2" name="Espace réservé du contenu 1">
            <a:extLst>
              <a:ext uri="{FF2B5EF4-FFF2-40B4-BE49-F238E27FC236}">
                <a16:creationId xmlns:a16="http://schemas.microsoft.com/office/drawing/2014/main" id="{E375B3B8-34F1-66B7-53BD-AF8A48261844}"/>
              </a:ext>
            </a:extLst>
          </p:cNvPr>
          <p:cNvSpPr>
            <a:spLocks noGrp="1"/>
          </p:cNvSpPr>
          <p:nvPr>
            <p:ph idx="1"/>
          </p:nvPr>
        </p:nvSpPr>
        <p:spPr>
          <a:xfrm>
            <a:off x="0" y="1268760"/>
            <a:ext cx="12182409" cy="5589240"/>
          </a:xfrm>
        </p:spPr>
        <p:txBody>
          <a:bodyPr>
            <a:normAutofit/>
          </a:bodyPr>
          <a:lstStyle/>
          <a:p>
            <a:pPr marL="457063" lvl="1" indent="0">
              <a:buNone/>
            </a:pPr>
            <a:r>
              <a:rPr lang="fr-FR" dirty="0"/>
              <a:t>Pour ouvrir un site trouvé dans une recherche dans un nouvel onglet, il vous suffit d’appuyer sur CRTL et de cliquer sur le lien du site</a:t>
            </a:r>
          </a:p>
          <a:p>
            <a:pPr marL="457063" lvl="1" indent="0">
              <a:buNone/>
            </a:pPr>
            <a:r>
              <a:rPr lang="fr-FR" dirty="0"/>
              <a:t>Vous aurez deux onglets, un avec la recherche et l’autre avec le site</a:t>
            </a:r>
          </a:p>
          <a:p>
            <a:endParaRPr lang="fr-FR" dirty="0"/>
          </a:p>
        </p:txBody>
      </p:sp>
      <p:pic>
        <p:nvPicPr>
          <p:cNvPr id="9" name="Image 8">
            <a:extLst>
              <a:ext uri="{FF2B5EF4-FFF2-40B4-BE49-F238E27FC236}">
                <a16:creationId xmlns:a16="http://schemas.microsoft.com/office/drawing/2014/main" id="{57E94399-B2C9-8485-782A-3B5A5D716038}"/>
              </a:ext>
            </a:extLst>
          </p:cNvPr>
          <p:cNvPicPr>
            <a:picLocks noChangeAspect="1"/>
          </p:cNvPicPr>
          <p:nvPr/>
        </p:nvPicPr>
        <p:blipFill>
          <a:blip r:embed="rId3"/>
          <a:stretch>
            <a:fillRect/>
          </a:stretch>
        </p:blipFill>
        <p:spPr>
          <a:xfrm>
            <a:off x="2854052" y="2629585"/>
            <a:ext cx="5935257" cy="4039775"/>
          </a:xfrm>
          <a:prstGeom prst="rect">
            <a:avLst/>
          </a:prstGeom>
        </p:spPr>
      </p:pic>
      <p:cxnSp>
        <p:nvCxnSpPr>
          <p:cNvPr id="15" name="Connecteur droit avec flèche 14">
            <a:extLst>
              <a:ext uri="{FF2B5EF4-FFF2-40B4-BE49-F238E27FC236}">
                <a16:creationId xmlns:a16="http://schemas.microsoft.com/office/drawing/2014/main" id="{3D6AEB57-FE8B-CAA8-7D19-19C4A25B5D1C}"/>
              </a:ext>
            </a:extLst>
          </p:cNvPr>
          <p:cNvCxnSpPr>
            <a:cxnSpLocks/>
          </p:cNvCxnSpPr>
          <p:nvPr/>
        </p:nvCxnSpPr>
        <p:spPr>
          <a:xfrm flipV="1">
            <a:off x="1701924" y="2780928"/>
            <a:ext cx="1512168" cy="79208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9E0E5292-BD40-D29E-C60F-8D884CA55F76}"/>
              </a:ext>
            </a:extLst>
          </p:cNvPr>
          <p:cNvCxnSpPr>
            <a:cxnSpLocks/>
          </p:cNvCxnSpPr>
          <p:nvPr/>
        </p:nvCxnSpPr>
        <p:spPr>
          <a:xfrm flipH="1" flipV="1">
            <a:off x="4844008" y="2780928"/>
            <a:ext cx="4490765" cy="39604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CBF3E4FA-1BB3-B01D-767F-739E92A09FE2}"/>
              </a:ext>
            </a:extLst>
          </p:cNvPr>
          <p:cNvSpPr txBox="1"/>
          <p:nvPr/>
        </p:nvSpPr>
        <p:spPr>
          <a:xfrm>
            <a:off x="682770" y="3660046"/>
            <a:ext cx="1800200" cy="646331"/>
          </a:xfrm>
          <a:prstGeom prst="rect">
            <a:avLst/>
          </a:prstGeom>
          <a:noFill/>
        </p:spPr>
        <p:txBody>
          <a:bodyPr wrap="square" rtlCol="0">
            <a:spAutoFit/>
          </a:bodyPr>
          <a:lstStyle/>
          <a:p>
            <a:r>
              <a:rPr lang="fr-FR" dirty="0"/>
              <a:t>L’onglet de recherche</a:t>
            </a:r>
          </a:p>
        </p:txBody>
      </p:sp>
      <p:sp>
        <p:nvSpPr>
          <p:cNvPr id="21" name="ZoneTexte 20">
            <a:extLst>
              <a:ext uri="{FF2B5EF4-FFF2-40B4-BE49-F238E27FC236}">
                <a16:creationId xmlns:a16="http://schemas.microsoft.com/office/drawing/2014/main" id="{8F0A740E-D7B8-8AA5-9A5E-E3F690C42E26}"/>
              </a:ext>
            </a:extLst>
          </p:cNvPr>
          <p:cNvSpPr txBox="1"/>
          <p:nvPr/>
        </p:nvSpPr>
        <p:spPr>
          <a:xfrm>
            <a:off x="9119382" y="3176972"/>
            <a:ext cx="1800200" cy="646331"/>
          </a:xfrm>
          <a:prstGeom prst="rect">
            <a:avLst/>
          </a:prstGeom>
          <a:noFill/>
        </p:spPr>
        <p:txBody>
          <a:bodyPr wrap="square" rtlCol="0">
            <a:spAutoFit/>
          </a:bodyPr>
          <a:lstStyle/>
          <a:p>
            <a:r>
              <a:rPr lang="fr-FR" dirty="0"/>
              <a:t>L’onglet du site voulu</a:t>
            </a:r>
          </a:p>
        </p:txBody>
      </p:sp>
    </p:spTree>
    <p:extLst>
      <p:ext uri="{BB962C8B-B14F-4D97-AF65-F5344CB8AC3E}">
        <p14:creationId xmlns:p14="http://schemas.microsoft.com/office/powerpoint/2010/main" val="1911439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D94A7-9ED3-24B1-A329-989C8AC66D1F}"/>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56C3386B-7DFD-ED9D-2ACC-717A5B262065}"/>
              </a:ext>
            </a:extLst>
          </p:cNvPr>
          <p:cNvSpPr>
            <a:spLocks noGrp="1"/>
          </p:cNvSpPr>
          <p:nvPr>
            <p:ph type="title"/>
          </p:nvPr>
        </p:nvSpPr>
        <p:spPr>
          <a:xfrm>
            <a:off x="1557908" y="188640"/>
            <a:ext cx="9144001" cy="987896"/>
          </a:xfrm>
        </p:spPr>
        <p:txBody>
          <a:bodyPr rtlCol="0">
            <a:normAutofit/>
          </a:bodyPr>
          <a:lstStyle/>
          <a:p>
            <a:pPr algn="ctr" rtl="0"/>
            <a:r>
              <a:rPr lang="fr-FR" sz="4800" b="1" dirty="0"/>
              <a:t>Internet</a:t>
            </a:r>
          </a:p>
        </p:txBody>
      </p:sp>
      <p:sp>
        <p:nvSpPr>
          <p:cNvPr id="2" name="Espace réservé du contenu 1">
            <a:extLst>
              <a:ext uri="{FF2B5EF4-FFF2-40B4-BE49-F238E27FC236}">
                <a16:creationId xmlns:a16="http://schemas.microsoft.com/office/drawing/2014/main" id="{A62D9576-FD98-B4BF-8958-2C2BD7DCCFBF}"/>
              </a:ext>
            </a:extLst>
          </p:cNvPr>
          <p:cNvSpPr>
            <a:spLocks noGrp="1"/>
          </p:cNvSpPr>
          <p:nvPr>
            <p:ph idx="1"/>
          </p:nvPr>
        </p:nvSpPr>
        <p:spPr>
          <a:xfrm>
            <a:off x="0" y="1268760"/>
            <a:ext cx="12182409" cy="5589240"/>
          </a:xfrm>
        </p:spPr>
        <p:txBody>
          <a:bodyPr>
            <a:normAutofit/>
          </a:bodyPr>
          <a:lstStyle/>
          <a:p>
            <a:pPr marL="457063" lvl="1" indent="0">
              <a:buNone/>
            </a:pPr>
            <a:r>
              <a:rPr lang="fr-FR" dirty="0"/>
              <a:t>Pour naviguer d’onglet en onglet, vous devez cliquer dessus</a:t>
            </a:r>
          </a:p>
          <a:p>
            <a:endParaRPr lang="fr-FR" dirty="0"/>
          </a:p>
        </p:txBody>
      </p:sp>
      <p:pic>
        <p:nvPicPr>
          <p:cNvPr id="4" name="Image 3">
            <a:extLst>
              <a:ext uri="{FF2B5EF4-FFF2-40B4-BE49-F238E27FC236}">
                <a16:creationId xmlns:a16="http://schemas.microsoft.com/office/drawing/2014/main" id="{AE28033D-D8A1-2392-3579-107BF28D461D}"/>
              </a:ext>
            </a:extLst>
          </p:cNvPr>
          <p:cNvPicPr>
            <a:picLocks noChangeAspect="1"/>
          </p:cNvPicPr>
          <p:nvPr/>
        </p:nvPicPr>
        <p:blipFill>
          <a:blip r:embed="rId3"/>
          <a:stretch>
            <a:fillRect/>
          </a:stretch>
        </p:blipFill>
        <p:spPr>
          <a:xfrm>
            <a:off x="2710036" y="2132856"/>
            <a:ext cx="5159187" cy="518205"/>
          </a:xfrm>
          <a:prstGeom prst="rect">
            <a:avLst/>
          </a:prstGeom>
        </p:spPr>
      </p:pic>
      <p:cxnSp>
        <p:nvCxnSpPr>
          <p:cNvPr id="6" name="Connecteur droit avec flèche 5">
            <a:extLst>
              <a:ext uri="{FF2B5EF4-FFF2-40B4-BE49-F238E27FC236}">
                <a16:creationId xmlns:a16="http://schemas.microsoft.com/office/drawing/2014/main" id="{3E25AE07-B346-67AA-EFB2-C6B929938D2E}"/>
              </a:ext>
            </a:extLst>
          </p:cNvPr>
          <p:cNvCxnSpPr>
            <a:cxnSpLocks/>
          </p:cNvCxnSpPr>
          <p:nvPr/>
        </p:nvCxnSpPr>
        <p:spPr>
          <a:xfrm flipV="1">
            <a:off x="2710036" y="2391958"/>
            <a:ext cx="792088" cy="103704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4BDEF2FB-6B8A-39EC-061F-CA24BEE0017E}"/>
              </a:ext>
            </a:extLst>
          </p:cNvPr>
          <p:cNvCxnSpPr>
            <a:cxnSpLocks/>
          </p:cNvCxnSpPr>
          <p:nvPr/>
        </p:nvCxnSpPr>
        <p:spPr>
          <a:xfrm flipH="1" flipV="1">
            <a:off x="6129908" y="2391958"/>
            <a:ext cx="1188640" cy="11231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218BD287-9D8C-5029-6545-09730BF65122}"/>
              </a:ext>
            </a:extLst>
          </p:cNvPr>
          <p:cNvSpPr txBox="1"/>
          <p:nvPr/>
        </p:nvSpPr>
        <p:spPr>
          <a:xfrm>
            <a:off x="1629916" y="3645024"/>
            <a:ext cx="2793842" cy="646331"/>
          </a:xfrm>
          <a:prstGeom prst="rect">
            <a:avLst/>
          </a:prstGeom>
          <a:noFill/>
        </p:spPr>
        <p:txBody>
          <a:bodyPr wrap="none" rtlCol="0">
            <a:spAutoFit/>
          </a:bodyPr>
          <a:lstStyle/>
          <a:p>
            <a:r>
              <a:rPr lang="fr-FR" dirty="0"/>
              <a:t>Je clique là, j’affiche l’onglet</a:t>
            </a:r>
          </a:p>
          <a:p>
            <a:r>
              <a:rPr lang="fr-FR" dirty="0"/>
              <a:t>de la recherche</a:t>
            </a:r>
          </a:p>
        </p:txBody>
      </p:sp>
      <p:sp>
        <p:nvSpPr>
          <p:cNvPr id="14" name="ZoneTexte 13">
            <a:extLst>
              <a:ext uri="{FF2B5EF4-FFF2-40B4-BE49-F238E27FC236}">
                <a16:creationId xmlns:a16="http://schemas.microsoft.com/office/drawing/2014/main" id="{0FACDD7B-BE40-30F5-EF0D-98E801901D99}"/>
              </a:ext>
            </a:extLst>
          </p:cNvPr>
          <p:cNvSpPr txBox="1"/>
          <p:nvPr/>
        </p:nvSpPr>
        <p:spPr>
          <a:xfrm>
            <a:off x="6238428" y="3515157"/>
            <a:ext cx="2709844" cy="369332"/>
          </a:xfrm>
          <a:prstGeom prst="rect">
            <a:avLst/>
          </a:prstGeom>
          <a:noFill/>
        </p:spPr>
        <p:txBody>
          <a:bodyPr wrap="none" rtlCol="0">
            <a:spAutoFit/>
          </a:bodyPr>
          <a:lstStyle/>
          <a:p>
            <a:r>
              <a:rPr lang="fr-FR" dirty="0"/>
              <a:t>Je clique là, j’affiche le site </a:t>
            </a:r>
          </a:p>
        </p:txBody>
      </p:sp>
    </p:spTree>
    <p:extLst>
      <p:ext uri="{BB962C8B-B14F-4D97-AF65-F5344CB8AC3E}">
        <p14:creationId xmlns:p14="http://schemas.microsoft.com/office/powerpoint/2010/main" val="3278818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4EF1A-95FC-C7F5-6566-2B766CC2F858}"/>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28AB4BE2-ACCB-F2E2-7965-B20A55BD93D4}"/>
              </a:ext>
            </a:extLst>
          </p:cNvPr>
          <p:cNvSpPr>
            <a:spLocks noGrp="1"/>
          </p:cNvSpPr>
          <p:nvPr>
            <p:ph type="title"/>
          </p:nvPr>
        </p:nvSpPr>
        <p:spPr>
          <a:xfrm>
            <a:off x="1557908" y="188640"/>
            <a:ext cx="9144001" cy="987896"/>
          </a:xfrm>
        </p:spPr>
        <p:txBody>
          <a:bodyPr rtlCol="0">
            <a:normAutofit/>
          </a:bodyPr>
          <a:lstStyle/>
          <a:p>
            <a:pPr algn="ctr" rtl="0"/>
            <a:r>
              <a:rPr lang="fr-FR" sz="4800" b="1" dirty="0"/>
              <a:t>Internet</a:t>
            </a:r>
          </a:p>
        </p:txBody>
      </p:sp>
      <p:sp>
        <p:nvSpPr>
          <p:cNvPr id="2" name="Espace réservé du contenu 1">
            <a:extLst>
              <a:ext uri="{FF2B5EF4-FFF2-40B4-BE49-F238E27FC236}">
                <a16:creationId xmlns:a16="http://schemas.microsoft.com/office/drawing/2014/main" id="{141D0529-D7FD-D8E5-A6C5-FA481C15BAED}"/>
              </a:ext>
            </a:extLst>
          </p:cNvPr>
          <p:cNvSpPr>
            <a:spLocks noGrp="1"/>
          </p:cNvSpPr>
          <p:nvPr>
            <p:ph idx="1"/>
          </p:nvPr>
        </p:nvSpPr>
        <p:spPr>
          <a:xfrm>
            <a:off x="0" y="1268760"/>
            <a:ext cx="12182409" cy="5589240"/>
          </a:xfrm>
        </p:spPr>
        <p:txBody>
          <a:bodyPr>
            <a:normAutofit/>
          </a:bodyPr>
          <a:lstStyle/>
          <a:p>
            <a:pPr marL="457063" lvl="1" indent="0">
              <a:buNone/>
            </a:pPr>
            <a:r>
              <a:rPr lang="fr-FR" dirty="0"/>
              <a:t>Pour fermer un onglet, vous devez cliquer sur la croix de l’onglet à fermer</a:t>
            </a:r>
          </a:p>
          <a:p>
            <a:pPr marL="457063" lvl="1" indent="0">
              <a:buNone/>
            </a:pPr>
            <a:endParaRPr lang="fr-FR" dirty="0"/>
          </a:p>
          <a:p>
            <a:pPr marL="457063" lvl="1" indent="0">
              <a:buNone/>
            </a:pPr>
            <a:endParaRPr lang="fr-FR" dirty="0"/>
          </a:p>
          <a:p>
            <a:pPr marL="457063" lvl="1" indent="0">
              <a:buNone/>
            </a:pPr>
            <a:endParaRPr lang="fr-FR" dirty="0"/>
          </a:p>
          <a:p>
            <a:pPr marL="457063" lvl="1" indent="0">
              <a:buNone/>
            </a:pPr>
            <a:endParaRPr lang="fr-FR" dirty="0"/>
          </a:p>
          <a:p>
            <a:pPr marL="457063" lvl="1" indent="0">
              <a:buNone/>
            </a:pPr>
            <a:endParaRPr lang="fr-FR" dirty="0"/>
          </a:p>
          <a:p>
            <a:pPr marL="457063" lvl="1" indent="0">
              <a:buNone/>
            </a:pPr>
            <a:endParaRPr lang="fr-FR" dirty="0"/>
          </a:p>
          <a:p>
            <a:pPr marL="457063" lvl="1" indent="0">
              <a:buNone/>
            </a:pPr>
            <a:endParaRPr lang="fr-FR" dirty="0"/>
          </a:p>
          <a:p>
            <a:pPr marL="457063" lvl="1" indent="0">
              <a:buNone/>
            </a:pPr>
            <a:endParaRPr lang="fr-FR" dirty="0"/>
          </a:p>
          <a:p>
            <a:pPr marL="457063" lvl="1" indent="0">
              <a:buNone/>
            </a:pPr>
            <a:endParaRPr lang="fr-FR" dirty="0"/>
          </a:p>
          <a:p>
            <a:endParaRPr lang="fr-FR" dirty="0"/>
          </a:p>
        </p:txBody>
      </p:sp>
      <p:pic>
        <p:nvPicPr>
          <p:cNvPr id="4" name="Image 3">
            <a:extLst>
              <a:ext uri="{FF2B5EF4-FFF2-40B4-BE49-F238E27FC236}">
                <a16:creationId xmlns:a16="http://schemas.microsoft.com/office/drawing/2014/main" id="{5F4862B4-39F1-B8ED-25B7-DDF4950B684B}"/>
              </a:ext>
            </a:extLst>
          </p:cNvPr>
          <p:cNvPicPr>
            <a:picLocks noChangeAspect="1"/>
          </p:cNvPicPr>
          <p:nvPr/>
        </p:nvPicPr>
        <p:blipFill>
          <a:blip r:embed="rId3"/>
          <a:stretch>
            <a:fillRect/>
          </a:stretch>
        </p:blipFill>
        <p:spPr>
          <a:xfrm>
            <a:off x="2710036" y="2132856"/>
            <a:ext cx="5159187" cy="518205"/>
          </a:xfrm>
          <a:prstGeom prst="rect">
            <a:avLst/>
          </a:prstGeom>
        </p:spPr>
      </p:pic>
      <p:cxnSp>
        <p:nvCxnSpPr>
          <p:cNvPr id="6" name="Connecteur droit avec flèche 5">
            <a:extLst>
              <a:ext uri="{FF2B5EF4-FFF2-40B4-BE49-F238E27FC236}">
                <a16:creationId xmlns:a16="http://schemas.microsoft.com/office/drawing/2014/main" id="{3C9DE7A6-0136-0A88-97A3-63EB980ED3CF}"/>
              </a:ext>
            </a:extLst>
          </p:cNvPr>
          <p:cNvCxnSpPr>
            <a:cxnSpLocks/>
          </p:cNvCxnSpPr>
          <p:nvPr/>
        </p:nvCxnSpPr>
        <p:spPr>
          <a:xfrm flipV="1">
            <a:off x="4027714" y="2378820"/>
            <a:ext cx="792088" cy="103704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BEC4A8E5-9F9A-8DC9-CC04-F75CD8C7A5E6}"/>
              </a:ext>
            </a:extLst>
          </p:cNvPr>
          <p:cNvCxnSpPr>
            <a:cxnSpLocks/>
          </p:cNvCxnSpPr>
          <p:nvPr/>
        </p:nvCxnSpPr>
        <p:spPr>
          <a:xfrm flipH="1" flipV="1">
            <a:off x="7174532" y="2345846"/>
            <a:ext cx="1188640" cy="11231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CFC1E20C-28AA-3222-A1FF-6C0F0FC7D9DB}"/>
              </a:ext>
            </a:extLst>
          </p:cNvPr>
          <p:cNvSpPr txBox="1"/>
          <p:nvPr/>
        </p:nvSpPr>
        <p:spPr>
          <a:xfrm>
            <a:off x="2422004" y="3543481"/>
            <a:ext cx="1783245" cy="646331"/>
          </a:xfrm>
          <a:prstGeom prst="rect">
            <a:avLst/>
          </a:prstGeom>
          <a:noFill/>
        </p:spPr>
        <p:txBody>
          <a:bodyPr wrap="none" rtlCol="0">
            <a:spAutoFit/>
          </a:bodyPr>
          <a:lstStyle/>
          <a:p>
            <a:r>
              <a:rPr lang="fr-FR" dirty="0"/>
              <a:t>Je ferme l’onglet </a:t>
            </a:r>
          </a:p>
          <a:p>
            <a:r>
              <a:rPr lang="fr-FR" dirty="0"/>
              <a:t>de la recherche</a:t>
            </a:r>
          </a:p>
        </p:txBody>
      </p:sp>
      <p:sp>
        <p:nvSpPr>
          <p:cNvPr id="14" name="ZoneTexte 13">
            <a:extLst>
              <a:ext uri="{FF2B5EF4-FFF2-40B4-BE49-F238E27FC236}">
                <a16:creationId xmlns:a16="http://schemas.microsoft.com/office/drawing/2014/main" id="{4DB935BE-2BDD-CA57-1623-9EE31C3F2224}"/>
              </a:ext>
            </a:extLst>
          </p:cNvPr>
          <p:cNvSpPr txBox="1"/>
          <p:nvPr/>
        </p:nvSpPr>
        <p:spPr>
          <a:xfrm>
            <a:off x="7163117" y="3543481"/>
            <a:ext cx="1783245" cy="646331"/>
          </a:xfrm>
          <a:prstGeom prst="rect">
            <a:avLst/>
          </a:prstGeom>
          <a:noFill/>
        </p:spPr>
        <p:txBody>
          <a:bodyPr wrap="none" rtlCol="0">
            <a:spAutoFit/>
          </a:bodyPr>
          <a:lstStyle/>
          <a:p>
            <a:r>
              <a:rPr lang="fr-FR" dirty="0"/>
              <a:t>Je ferme l’onglet </a:t>
            </a:r>
          </a:p>
          <a:p>
            <a:r>
              <a:rPr lang="fr-FR" dirty="0"/>
              <a:t>du site</a:t>
            </a:r>
          </a:p>
        </p:txBody>
      </p:sp>
    </p:spTree>
    <p:extLst>
      <p:ext uri="{BB962C8B-B14F-4D97-AF65-F5344CB8AC3E}">
        <p14:creationId xmlns:p14="http://schemas.microsoft.com/office/powerpoint/2010/main" val="3682936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5048" y="0"/>
            <a:ext cx="12182409" cy="987896"/>
          </a:xfrm>
        </p:spPr>
        <p:txBody>
          <a:bodyPr rtlCol="0">
            <a:normAutofit/>
          </a:bodyPr>
          <a:lstStyle/>
          <a:p>
            <a:pPr algn="ctr" rtl="0"/>
            <a:r>
              <a:rPr lang="fr-FR" sz="4800" b="1" dirty="0"/>
              <a:t>Internet</a:t>
            </a:r>
          </a:p>
        </p:txBody>
      </p:sp>
      <p:sp>
        <p:nvSpPr>
          <p:cNvPr id="2" name="Espace réservé du contenu 1"/>
          <p:cNvSpPr>
            <a:spLocks noGrp="1"/>
          </p:cNvSpPr>
          <p:nvPr>
            <p:ph idx="1"/>
          </p:nvPr>
        </p:nvSpPr>
        <p:spPr>
          <a:xfrm>
            <a:off x="117749" y="1124744"/>
            <a:ext cx="12064660" cy="5733256"/>
          </a:xfrm>
        </p:spPr>
        <p:txBody>
          <a:bodyPr>
            <a:normAutofit/>
          </a:bodyPr>
          <a:lstStyle/>
          <a:p>
            <a:r>
              <a:rPr lang="fr-FR" b="1" dirty="0"/>
              <a:t>Le Web :</a:t>
            </a:r>
          </a:p>
          <a:p>
            <a:endParaRPr lang="fr-FR" b="1" dirty="0"/>
          </a:p>
          <a:p>
            <a:pPr lvl="1"/>
            <a:r>
              <a:rPr lang="fr-FR" dirty="0"/>
              <a:t>Le Web a été inventé en 1989 au CERN mais son développement a commencé en 1993 avec les premiers navigateurs WEB.</a:t>
            </a:r>
            <a:br>
              <a:rPr lang="fr-FR" dirty="0"/>
            </a:br>
            <a:endParaRPr lang="fr-FR" dirty="0"/>
          </a:p>
          <a:p>
            <a:pPr lvl="1"/>
            <a:r>
              <a:rPr lang="fr-FR" dirty="0"/>
              <a:t>Le Web pour World Wide Web (www) que l’on peut traduire par toile (d’araignée) mondiale est l’interconnexion des sites internet </a:t>
            </a:r>
            <a:r>
              <a:rPr lang="fr-FR" dirty="0" err="1"/>
              <a:t>entre-eux</a:t>
            </a:r>
            <a:r>
              <a:rPr lang="fr-FR" dirty="0"/>
              <a:t>.</a:t>
            </a:r>
            <a:br>
              <a:rPr lang="fr-FR" dirty="0"/>
            </a:br>
            <a:r>
              <a:rPr lang="fr-FR" dirty="0"/>
              <a:t>La définition provient du fait que les sites internet sont tous liés entre eux à travers des liens hypertextes formant au final une gigantesque toile d’araignée au sein d’internet.</a:t>
            </a:r>
          </a:p>
          <a:p>
            <a:pPr lvl="1"/>
            <a:endParaRPr lang="fr-FR" dirty="0"/>
          </a:p>
          <a:p>
            <a:pPr lvl="1"/>
            <a:r>
              <a:rPr lang="fr-FR" dirty="0"/>
              <a:t>Le Web peut-être découpé en différents sous-catégories comme le </a:t>
            </a:r>
            <a:r>
              <a:rPr lang="fr-FR" b="1" dirty="0"/>
              <a:t>Web visible</a:t>
            </a:r>
            <a:r>
              <a:rPr lang="fr-FR" dirty="0"/>
              <a:t>, </a:t>
            </a:r>
            <a:r>
              <a:rPr lang="fr-FR" b="1" dirty="0" err="1"/>
              <a:t>Deep</a:t>
            </a:r>
            <a:r>
              <a:rPr lang="fr-FR" b="1" dirty="0"/>
              <a:t> Web </a:t>
            </a:r>
            <a:r>
              <a:rPr lang="fr-FR" dirty="0"/>
              <a:t>ou </a:t>
            </a:r>
            <a:r>
              <a:rPr lang="fr-FR" b="1" dirty="0" err="1"/>
              <a:t>Dark</a:t>
            </a:r>
            <a:r>
              <a:rPr lang="fr-FR" b="1" dirty="0"/>
              <a:t> Web</a:t>
            </a:r>
            <a:r>
              <a:rPr lang="fr-FR" dirty="0"/>
              <a:t>.</a:t>
            </a:r>
          </a:p>
        </p:txBody>
      </p:sp>
    </p:spTree>
    <p:extLst>
      <p:ext uri="{BB962C8B-B14F-4D97-AF65-F5344CB8AC3E}">
        <p14:creationId xmlns:p14="http://schemas.microsoft.com/office/powerpoint/2010/main" val="3134391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33D91-692B-87CF-73F6-EDA64A0F18B5}"/>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B78935BD-1234-EB04-ABBF-43ED5504CCCC}"/>
              </a:ext>
            </a:extLst>
          </p:cNvPr>
          <p:cNvSpPr>
            <a:spLocks noGrp="1"/>
          </p:cNvSpPr>
          <p:nvPr>
            <p:ph type="title"/>
          </p:nvPr>
        </p:nvSpPr>
        <p:spPr>
          <a:xfrm>
            <a:off x="1557908" y="188640"/>
            <a:ext cx="9144001" cy="987896"/>
          </a:xfrm>
        </p:spPr>
        <p:txBody>
          <a:bodyPr rtlCol="0">
            <a:normAutofit/>
          </a:bodyPr>
          <a:lstStyle/>
          <a:p>
            <a:pPr algn="ctr" rtl="0"/>
            <a:r>
              <a:rPr lang="fr-FR" sz="4800" b="1" dirty="0"/>
              <a:t>Internet</a:t>
            </a:r>
          </a:p>
        </p:txBody>
      </p:sp>
      <p:sp>
        <p:nvSpPr>
          <p:cNvPr id="2" name="Espace réservé du contenu 1">
            <a:extLst>
              <a:ext uri="{FF2B5EF4-FFF2-40B4-BE49-F238E27FC236}">
                <a16:creationId xmlns:a16="http://schemas.microsoft.com/office/drawing/2014/main" id="{F1D315E2-2B2C-9200-4943-921542647212}"/>
              </a:ext>
            </a:extLst>
          </p:cNvPr>
          <p:cNvSpPr>
            <a:spLocks noGrp="1"/>
          </p:cNvSpPr>
          <p:nvPr>
            <p:ph idx="1"/>
          </p:nvPr>
        </p:nvSpPr>
        <p:spPr>
          <a:xfrm>
            <a:off x="0" y="1268760"/>
            <a:ext cx="12182409" cy="5589240"/>
          </a:xfrm>
        </p:spPr>
        <p:txBody>
          <a:bodyPr>
            <a:normAutofit/>
          </a:bodyPr>
          <a:lstStyle/>
          <a:p>
            <a:pPr marL="457063" lvl="1" indent="0">
              <a:buNone/>
            </a:pPr>
            <a:r>
              <a:rPr lang="fr-FR" dirty="0"/>
              <a:t>Vous pouvez ouvrir autant d’onglet que vous souhaitez mais sachez que plus vous avez des onglets ouverts et plus la mémoire de PC sera utilisée</a:t>
            </a:r>
          </a:p>
          <a:p>
            <a:pPr marL="457063" lvl="1" indent="0">
              <a:buNone/>
            </a:pPr>
            <a:endParaRPr lang="fr-FR" dirty="0"/>
          </a:p>
          <a:p>
            <a:pPr marL="457063" lvl="1" indent="0">
              <a:buNone/>
            </a:pPr>
            <a:r>
              <a:rPr lang="fr-FR" dirty="0"/>
              <a:t>Ex :</a:t>
            </a:r>
          </a:p>
          <a:p>
            <a:pPr marL="457063" lvl="1" indent="0">
              <a:buNone/>
            </a:pPr>
            <a:r>
              <a:rPr lang="fr-FR" dirty="0"/>
              <a:t>J’ai ouvert beaucoup onglets sur mon navigateur et j’utilise environ 3Go de mémoire (RAM) sur les 32Go que j’ai sur mon PC.</a:t>
            </a:r>
          </a:p>
          <a:p>
            <a:endParaRPr lang="fr-FR" dirty="0"/>
          </a:p>
        </p:txBody>
      </p:sp>
      <p:pic>
        <p:nvPicPr>
          <p:cNvPr id="5" name="Image 4">
            <a:extLst>
              <a:ext uri="{FF2B5EF4-FFF2-40B4-BE49-F238E27FC236}">
                <a16:creationId xmlns:a16="http://schemas.microsoft.com/office/drawing/2014/main" id="{F7DA63EF-FACA-3D58-2007-0AC8823419CA}"/>
              </a:ext>
            </a:extLst>
          </p:cNvPr>
          <p:cNvPicPr>
            <a:picLocks noChangeAspect="1"/>
          </p:cNvPicPr>
          <p:nvPr/>
        </p:nvPicPr>
        <p:blipFill>
          <a:blip r:embed="rId3"/>
          <a:stretch>
            <a:fillRect/>
          </a:stretch>
        </p:blipFill>
        <p:spPr>
          <a:xfrm>
            <a:off x="1053852" y="3573016"/>
            <a:ext cx="6256562" cy="815411"/>
          </a:xfrm>
          <a:prstGeom prst="rect">
            <a:avLst/>
          </a:prstGeom>
        </p:spPr>
      </p:pic>
      <p:cxnSp>
        <p:nvCxnSpPr>
          <p:cNvPr id="8" name="Connecteur droit avec flèche 7">
            <a:extLst>
              <a:ext uri="{FF2B5EF4-FFF2-40B4-BE49-F238E27FC236}">
                <a16:creationId xmlns:a16="http://schemas.microsoft.com/office/drawing/2014/main" id="{B2489511-8C5B-02E7-8FD5-D3CC353CCCF0}"/>
              </a:ext>
            </a:extLst>
          </p:cNvPr>
          <p:cNvCxnSpPr>
            <a:cxnSpLocks/>
          </p:cNvCxnSpPr>
          <p:nvPr/>
        </p:nvCxnSpPr>
        <p:spPr>
          <a:xfrm flipV="1">
            <a:off x="2422004" y="4242470"/>
            <a:ext cx="180019" cy="91472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ADB981A4-108D-388D-88BB-8DF0864F881A}"/>
              </a:ext>
            </a:extLst>
          </p:cNvPr>
          <p:cNvCxnSpPr>
            <a:cxnSpLocks/>
          </p:cNvCxnSpPr>
          <p:nvPr/>
        </p:nvCxnSpPr>
        <p:spPr>
          <a:xfrm flipV="1">
            <a:off x="5518348" y="4247969"/>
            <a:ext cx="0" cy="119725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D0EF84E4-9EEA-528C-050E-4F61EA12E638}"/>
              </a:ext>
            </a:extLst>
          </p:cNvPr>
          <p:cNvCxnSpPr>
            <a:cxnSpLocks/>
          </p:cNvCxnSpPr>
          <p:nvPr/>
        </p:nvCxnSpPr>
        <p:spPr>
          <a:xfrm flipH="1">
            <a:off x="5806380" y="3764851"/>
            <a:ext cx="266429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D3DA5920-1CFA-4DA3-6C15-F2722EB0CBB4}"/>
              </a:ext>
            </a:extLst>
          </p:cNvPr>
          <p:cNvSpPr txBox="1"/>
          <p:nvPr/>
        </p:nvSpPr>
        <p:spPr>
          <a:xfrm>
            <a:off x="1345268" y="5181180"/>
            <a:ext cx="2513509" cy="646331"/>
          </a:xfrm>
          <a:prstGeom prst="rect">
            <a:avLst/>
          </a:prstGeom>
          <a:noFill/>
        </p:spPr>
        <p:txBody>
          <a:bodyPr wrap="none" rtlCol="0">
            <a:spAutoFit/>
          </a:bodyPr>
          <a:lstStyle/>
          <a:p>
            <a:r>
              <a:rPr lang="fr-FR" dirty="0"/>
              <a:t>Le nombre de processus </a:t>
            </a:r>
          </a:p>
          <a:p>
            <a:r>
              <a:rPr lang="fr-FR" dirty="0"/>
              <a:t>du navigateur </a:t>
            </a:r>
          </a:p>
        </p:txBody>
      </p:sp>
      <p:sp>
        <p:nvSpPr>
          <p:cNvPr id="21" name="ZoneTexte 20">
            <a:extLst>
              <a:ext uri="{FF2B5EF4-FFF2-40B4-BE49-F238E27FC236}">
                <a16:creationId xmlns:a16="http://schemas.microsoft.com/office/drawing/2014/main" id="{E40FC979-857E-7F6B-07B8-3F875CB3E8B0}"/>
              </a:ext>
            </a:extLst>
          </p:cNvPr>
          <p:cNvSpPr txBox="1"/>
          <p:nvPr/>
        </p:nvSpPr>
        <p:spPr>
          <a:xfrm>
            <a:off x="4494804" y="5375451"/>
            <a:ext cx="2028312" cy="369332"/>
          </a:xfrm>
          <a:prstGeom prst="rect">
            <a:avLst/>
          </a:prstGeom>
          <a:noFill/>
        </p:spPr>
        <p:txBody>
          <a:bodyPr wrap="none" rtlCol="0">
            <a:spAutoFit/>
          </a:bodyPr>
          <a:lstStyle/>
          <a:p>
            <a:r>
              <a:rPr lang="fr-FR" dirty="0"/>
              <a:t>La mémoire utilisée</a:t>
            </a:r>
          </a:p>
        </p:txBody>
      </p:sp>
      <p:sp>
        <p:nvSpPr>
          <p:cNvPr id="22" name="ZoneTexte 21">
            <a:extLst>
              <a:ext uri="{FF2B5EF4-FFF2-40B4-BE49-F238E27FC236}">
                <a16:creationId xmlns:a16="http://schemas.microsoft.com/office/drawing/2014/main" id="{B41122E1-624A-D3BE-0689-CA5D814A2C4E}"/>
              </a:ext>
            </a:extLst>
          </p:cNvPr>
          <p:cNvSpPr txBox="1"/>
          <p:nvPr/>
        </p:nvSpPr>
        <p:spPr>
          <a:xfrm>
            <a:off x="8519420" y="3552093"/>
            <a:ext cx="3443122" cy="369332"/>
          </a:xfrm>
          <a:prstGeom prst="rect">
            <a:avLst/>
          </a:prstGeom>
          <a:noFill/>
        </p:spPr>
        <p:txBody>
          <a:bodyPr wrap="none" rtlCol="0">
            <a:spAutoFit/>
          </a:bodyPr>
          <a:lstStyle/>
          <a:p>
            <a:r>
              <a:rPr lang="fr-FR" dirty="0"/>
              <a:t>Le pourcentage de mémoire utilisé</a:t>
            </a:r>
          </a:p>
        </p:txBody>
      </p:sp>
    </p:spTree>
    <p:extLst>
      <p:ext uri="{BB962C8B-B14F-4D97-AF65-F5344CB8AC3E}">
        <p14:creationId xmlns:p14="http://schemas.microsoft.com/office/powerpoint/2010/main" val="1163166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86D16-51D3-B64F-6C92-8A05835E5621}"/>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DF324CA5-6379-2BCD-33E1-573DA1533D99}"/>
              </a:ext>
            </a:extLst>
          </p:cNvPr>
          <p:cNvPicPr>
            <a:picLocks noChangeAspect="1"/>
          </p:cNvPicPr>
          <p:nvPr/>
        </p:nvPicPr>
        <p:blipFill>
          <a:blip r:embed="rId3"/>
          <a:stretch>
            <a:fillRect/>
          </a:stretch>
        </p:blipFill>
        <p:spPr>
          <a:xfrm>
            <a:off x="1557908" y="3488020"/>
            <a:ext cx="6340389" cy="1150720"/>
          </a:xfrm>
          <a:prstGeom prst="rect">
            <a:avLst/>
          </a:prstGeom>
        </p:spPr>
      </p:pic>
      <p:sp>
        <p:nvSpPr>
          <p:cNvPr id="13" name="Titre 12">
            <a:extLst>
              <a:ext uri="{FF2B5EF4-FFF2-40B4-BE49-F238E27FC236}">
                <a16:creationId xmlns:a16="http://schemas.microsoft.com/office/drawing/2014/main" id="{894723F9-3308-44D2-6BB8-6D999541BA8E}"/>
              </a:ext>
            </a:extLst>
          </p:cNvPr>
          <p:cNvSpPr>
            <a:spLocks noGrp="1"/>
          </p:cNvSpPr>
          <p:nvPr>
            <p:ph type="title"/>
          </p:nvPr>
        </p:nvSpPr>
        <p:spPr>
          <a:xfrm>
            <a:off x="1557908" y="188640"/>
            <a:ext cx="9144001" cy="987896"/>
          </a:xfrm>
        </p:spPr>
        <p:txBody>
          <a:bodyPr rtlCol="0">
            <a:normAutofit/>
          </a:bodyPr>
          <a:lstStyle/>
          <a:p>
            <a:pPr algn="ctr" rtl="0"/>
            <a:r>
              <a:rPr lang="fr-FR" sz="4800" b="1" dirty="0"/>
              <a:t>Internet</a:t>
            </a:r>
          </a:p>
        </p:txBody>
      </p:sp>
      <p:sp>
        <p:nvSpPr>
          <p:cNvPr id="2" name="Espace réservé du contenu 1">
            <a:extLst>
              <a:ext uri="{FF2B5EF4-FFF2-40B4-BE49-F238E27FC236}">
                <a16:creationId xmlns:a16="http://schemas.microsoft.com/office/drawing/2014/main" id="{CDD2EA60-68B7-BFED-7AF4-94392A546374}"/>
              </a:ext>
            </a:extLst>
          </p:cNvPr>
          <p:cNvSpPr>
            <a:spLocks noGrp="1"/>
          </p:cNvSpPr>
          <p:nvPr>
            <p:ph idx="1"/>
          </p:nvPr>
        </p:nvSpPr>
        <p:spPr>
          <a:xfrm>
            <a:off x="0" y="1268760"/>
            <a:ext cx="12182409" cy="5589240"/>
          </a:xfrm>
        </p:spPr>
        <p:txBody>
          <a:bodyPr>
            <a:normAutofit/>
          </a:bodyPr>
          <a:lstStyle/>
          <a:p>
            <a:pPr marL="457063" lvl="1" indent="0">
              <a:buNone/>
            </a:pPr>
            <a:r>
              <a:rPr lang="fr-FR" dirty="0"/>
              <a:t>Si je ferme des onglets, on voit bien que la mémoire utilisée est beaucoup moins importante et que du coup, j’ai plus de mémoire pour autre chose et le PC ne va pas ralentir</a:t>
            </a:r>
          </a:p>
          <a:p>
            <a:pPr marL="457063" lvl="1" indent="0">
              <a:buNone/>
            </a:pPr>
            <a:r>
              <a:rPr lang="fr-FR" dirty="0"/>
              <a:t>Je suis passé de 3Go à 374Mo</a:t>
            </a:r>
          </a:p>
          <a:p>
            <a:pPr marL="457063" lvl="1" indent="0">
              <a:buNone/>
            </a:pPr>
            <a:endParaRPr lang="fr-FR" dirty="0"/>
          </a:p>
          <a:p>
            <a:pPr marL="0" indent="0">
              <a:buNone/>
            </a:pPr>
            <a:endParaRPr lang="fr-FR" dirty="0"/>
          </a:p>
        </p:txBody>
      </p:sp>
      <p:cxnSp>
        <p:nvCxnSpPr>
          <p:cNvPr id="8" name="Connecteur droit avec flèche 7">
            <a:extLst>
              <a:ext uri="{FF2B5EF4-FFF2-40B4-BE49-F238E27FC236}">
                <a16:creationId xmlns:a16="http://schemas.microsoft.com/office/drawing/2014/main" id="{DC01334B-3B4E-665E-B209-B2117C38283A}"/>
              </a:ext>
            </a:extLst>
          </p:cNvPr>
          <p:cNvCxnSpPr>
            <a:cxnSpLocks/>
          </p:cNvCxnSpPr>
          <p:nvPr/>
        </p:nvCxnSpPr>
        <p:spPr>
          <a:xfrm flipV="1">
            <a:off x="2494011" y="4539218"/>
            <a:ext cx="216024" cy="122616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ABAEF95F-7E2D-D49F-AEAF-AD1E27B5F0D2}"/>
              </a:ext>
            </a:extLst>
          </p:cNvPr>
          <p:cNvCxnSpPr>
            <a:cxnSpLocks/>
          </p:cNvCxnSpPr>
          <p:nvPr/>
        </p:nvCxnSpPr>
        <p:spPr>
          <a:xfrm flipV="1">
            <a:off x="6091204" y="4617301"/>
            <a:ext cx="0" cy="119725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BFB48B65-0D93-8FDF-D0D1-2E6A6C98DC1A}"/>
              </a:ext>
            </a:extLst>
          </p:cNvPr>
          <p:cNvCxnSpPr>
            <a:cxnSpLocks/>
          </p:cNvCxnSpPr>
          <p:nvPr/>
        </p:nvCxnSpPr>
        <p:spPr>
          <a:xfrm flipH="1" flipV="1">
            <a:off x="6382444" y="3736759"/>
            <a:ext cx="2088232" cy="2809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18E01031-8D8B-0D5C-2ED7-EDA72F3C654C}"/>
              </a:ext>
            </a:extLst>
          </p:cNvPr>
          <p:cNvSpPr txBox="1"/>
          <p:nvPr/>
        </p:nvSpPr>
        <p:spPr>
          <a:xfrm>
            <a:off x="1356649" y="5877324"/>
            <a:ext cx="2513509" cy="646331"/>
          </a:xfrm>
          <a:prstGeom prst="rect">
            <a:avLst/>
          </a:prstGeom>
          <a:noFill/>
        </p:spPr>
        <p:txBody>
          <a:bodyPr wrap="none" rtlCol="0">
            <a:spAutoFit/>
          </a:bodyPr>
          <a:lstStyle/>
          <a:p>
            <a:r>
              <a:rPr lang="fr-FR" dirty="0"/>
              <a:t>Le nombre de processus </a:t>
            </a:r>
          </a:p>
          <a:p>
            <a:r>
              <a:rPr lang="fr-FR" dirty="0"/>
              <a:t>du navigateur </a:t>
            </a:r>
          </a:p>
        </p:txBody>
      </p:sp>
      <p:sp>
        <p:nvSpPr>
          <p:cNvPr id="21" name="ZoneTexte 20">
            <a:extLst>
              <a:ext uri="{FF2B5EF4-FFF2-40B4-BE49-F238E27FC236}">
                <a16:creationId xmlns:a16="http://schemas.microsoft.com/office/drawing/2014/main" id="{5BA6B3D0-BD96-B494-5F0E-D3AC789C4A0C}"/>
              </a:ext>
            </a:extLst>
          </p:cNvPr>
          <p:cNvSpPr txBox="1"/>
          <p:nvPr/>
        </p:nvSpPr>
        <p:spPr>
          <a:xfrm>
            <a:off x="5230316" y="5865948"/>
            <a:ext cx="2028312" cy="369332"/>
          </a:xfrm>
          <a:prstGeom prst="rect">
            <a:avLst/>
          </a:prstGeom>
          <a:noFill/>
        </p:spPr>
        <p:txBody>
          <a:bodyPr wrap="none" rtlCol="0">
            <a:spAutoFit/>
          </a:bodyPr>
          <a:lstStyle/>
          <a:p>
            <a:r>
              <a:rPr lang="fr-FR" dirty="0"/>
              <a:t>La mémoire utilisée</a:t>
            </a:r>
          </a:p>
        </p:txBody>
      </p:sp>
      <p:sp>
        <p:nvSpPr>
          <p:cNvPr id="22" name="ZoneTexte 21">
            <a:extLst>
              <a:ext uri="{FF2B5EF4-FFF2-40B4-BE49-F238E27FC236}">
                <a16:creationId xmlns:a16="http://schemas.microsoft.com/office/drawing/2014/main" id="{229CC675-F38B-0BC9-A5E5-5CD34391EC6F}"/>
              </a:ext>
            </a:extLst>
          </p:cNvPr>
          <p:cNvSpPr txBox="1"/>
          <p:nvPr/>
        </p:nvSpPr>
        <p:spPr>
          <a:xfrm>
            <a:off x="8519420" y="3552093"/>
            <a:ext cx="3443122" cy="369332"/>
          </a:xfrm>
          <a:prstGeom prst="rect">
            <a:avLst/>
          </a:prstGeom>
          <a:noFill/>
        </p:spPr>
        <p:txBody>
          <a:bodyPr wrap="none" rtlCol="0">
            <a:spAutoFit/>
          </a:bodyPr>
          <a:lstStyle/>
          <a:p>
            <a:r>
              <a:rPr lang="fr-FR" dirty="0"/>
              <a:t>Le pourcentage de mémoire utilisé</a:t>
            </a:r>
          </a:p>
        </p:txBody>
      </p:sp>
    </p:spTree>
    <p:extLst>
      <p:ext uri="{BB962C8B-B14F-4D97-AF65-F5344CB8AC3E}">
        <p14:creationId xmlns:p14="http://schemas.microsoft.com/office/powerpoint/2010/main" val="3935571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644AB-1C90-96A3-4517-0634AA496426}"/>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12D52687-49AC-2429-3095-2F25851817CB}"/>
              </a:ext>
            </a:extLst>
          </p:cNvPr>
          <p:cNvSpPr>
            <a:spLocks noGrp="1"/>
          </p:cNvSpPr>
          <p:nvPr>
            <p:ph type="title"/>
          </p:nvPr>
        </p:nvSpPr>
        <p:spPr>
          <a:xfrm>
            <a:off x="1557908" y="188640"/>
            <a:ext cx="9144001" cy="987896"/>
          </a:xfrm>
        </p:spPr>
        <p:txBody>
          <a:bodyPr rtlCol="0">
            <a:normAutofit/>
          </a:bodyPr>
          <a:lstStyle/>
          <a:p>
            <a:pPr algn="ctr" rtl="0"/>
            <a:r>
              <a:rPr lang="fr-FR" sz="4800" b="1" dirty="0"/>
              <a:t>Internet</a:t>
            </a:r>
          </a:p>
        </p:txBody>
      </p:sp>
      <p:sp>
        <p:nvSpPr>
          <p:cNvPr id="2" name="Espace réservé du contenu 1">
            <a:extLst>
              <a:ext uri="{FF2B5EF4-FFF2-40B4-BE49-F238E27FC236}">
                <a16:creationId xmlns:a16="http://schemas.microsoft.com/office/drawing/2014/main" id="{27DE7772-F62F-6BE3-C393-FF2EDE0A662F}"/>
              </a:ext>
            </a:extLst>
          </p:cNvPr>
          <p:cNvSpPr>
            <a:spLocks noGrp="1"/>
          </p:cNvSpPr>
          <p:nvPr>
            <p:ph idx="1"/>
          </p:nvPr>
        </p:nvSpPr>
        <p:spPr>
          <a:xfrm>
            <a:off x="0" y="1268760"/>
            <a:ext cx="12182409" cy="5589240"/>
          </a:xfrm>
        </p:spPr>
        <p:txBody>
          <a:bodyPr>
            <a:normAutofit/>
          </a:bodyPr>
          <a:lstStyle/>
          <a:p>
            <a:pPr marL="457063" lvl="1" indent="0">
              <a:buNone/>
            </a:pPr>
            <a:r>
              <a:rPr lang="fr-FR" sz="2800" b="1" dirty="0"/>
              <a:t>Petit rappel sur la mémoire d’un PC : </a:t>
            </a:r>
          </a:p>
          <a:p>
            <a:pPr marL="457063" lvl="1" indent="0">
              <a:buNone/>
            </a:pPr>
            <a:endParaRPr lang="fr-FR" dirty="0"/>
          </a:p>
          <a:p>
            <a:pPr lvl="1">
              <a:buFontTx/>
              <a:buChar char="-"/>
            </a:pPr>
            <a:r>
              <a:rPr lang="fr-FR" dirty="0"/>
              <a:t>L’unité de mémoire d’un PC est Octet (O), c’est la plus petite valeur (on pourrait dire que c’est l’équivalent du gramme pour le poids)</a:t>
            </a:r>
          </a:p>
          <a:p>
            <a:pPr lvl="1">
              <a:buFontTx/>
              <a:buChar char="-"/>
            </a:pPr>
            <a:endParaRPr lang="fr-FR" dirty="0"/>
          </a:p>
          <a:p>
            <a:pPr lvl="1">
              <a:buFontTx/>
              <a:buChar char="-"/>
            </a:pPr>
            <a:r>
              <a:rPr lang="fr-FR" dirty="0"/>
              <a:t>Voici le tableau qui récapitule les équivalences</a:t>
            </a:r>
          </a:p>
          <a:p>
            <a:pPr marL="0" indent="0">
              <a:buNone/>
            </a:pPr>
            <a:endParaRPr lang="fr-FR" dirty="0"/>
          </a:p>
        </p:txBody>
      </p:sp>
      <p:pic>
        <p:nvPicPr>
          <p:cNvPr id="5" name="Image 4">
            <a:extLst>
              <a:ext uri="{FF2B5EF4-FFF2-40B4-BE49-F238E27FC236}">
                <a16:creationId xmlns:a16="http://schemas.microsoft.com/office/drawing/2014/main" id="{4C1222A7-5803-17B6-E731-B00A63BB4F95}"/>
              </a:ext>
            </a:extLst>
          </p:cNvPr>
          <p:cNvPicPr>
            <a:picLocks noChangeAspect="1"/>
          </p:cNvPicPr>
          <p:nvPr/>
        </p:nvPicPr>
        <p:blipFill>
          <a:blip r:embed="rId3"/>
          <a:stretch>
            <a:fillRect/>
          </a:stretch>
        </p:blipFill>
        <p:spPr>
          <a:xfrm>
            <a:off x="1125860" y="3861048"/>
            <a:ext cx="9361040" cy="2895263"/>
          </a:xfrm>
          <a:prstGeom prst="rect">
            <a:avLst/>
          </a:prstGeom>
        </p:spPr>
      </p:pic>
    </p:spTree>
    <p:extLst>
      <p:ext uri="{BB962C8B-B14F-4D97-AF65-F5344CB8AC3E}">
        <p14:creationId xmlns:p14="http://schemas.microsoft.com/office/powerpoint/2010/main" val="2830352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ADEF4-AF9B-312E-705A-F1F6633CA41D}"/>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4AA3DCFC-00B8-DB49-87F2-5FAEB337449D}"/>
              </a:ext>
            </a:extLst>
          </p:cNvPr>
          <p:cNvSpPr>
            <a:spLocks noGrp="1"/>
          </p:cNvSpPr>
          <p:nvPr>
            <p:ph type="title"/>
          </p:nvPr>
        </p:nvSpPr>
        <p:spPr>
          <a:xfrm>
            <a:off x="1557908" y="188640"/>
            <a:ext cx="9144001" cy="987896"/>
          </a:xfrm>
        </p:spPr>
        <p:txBody>
          <a:bodyPr rtlCol="0">
            <a:normAutofit/>
          </a:bodyPr>
          <a:lstStyle/>
          <a:p>
            <a:pPr algn="ctr" rtl="0"/>
            <a:r>
              <a:rPr lang="fr-FR" sz="4800" b="1" dirty="0"/>
              <a:t>Internet</a:t>
            </a:r>
          </a:p>
        </p:txBody>
      </p:sp>
      <p:sp>
        <p:nvSpPr>
          <p:cNvPr id="2" name="Espace réservé du contenu 1">
            <a:extLst>
              <a:ext uri="{FF2B5EF4-FFF2-40B4-BE49-F238E27FC236}">
                <a16:creationId xmlns:a16="http://schemas.microsoft.com/office/drawing/2014/main" id="{0B63969D-C16B-187B-981A-240C03615AE3}"/>
              </a:ext>
            </a:extLst>
          </p:cNvPr>
          <p:cNvSpPr>
            <a:spLocks noGrp="1"/>
          </p:cNvSpPr>
          <p:nvPr>
            <p:ph idx="1"/>
          </p:nvPr>
        </p:nvSpPr>
        <p:spPr>
          <a:xfrm>
            <a:off x="0" y="1268760"/>
            <a:ext cx="12182409" cy="5589240"/>
          </a:xfrm>
        </p:spPr>
        <p:txBody>
          <a:bodyPr>
            <a:normAutofit/>
          </a:bodyPr>
          <a:lstStyle/>
          <a:p>
            <a:pPr marL="457063" lvl="1" indent="0">
              <a:buNone/>
            </a:pPr>
            <a:r>
              <a:rPr lang="fr-FR" sz="2400" dirty="0"/>
              <a:t>On continue sur le navigateur ☺</a:t>
            </a:r>
          </a:p>
          <a:p>
            <a:pPr marL="457063" lvl="1" indent="0">
              <a:buNone/>
            </a:pPr>
            <a:endParaRPr lang="fr-FR" sz="2400" dirty="0"/>
          </a:p>
          <a:p>
            <a:pPr marL="457063" lvl="1" indent="0">
              <a:buNone/>
            </a:pPr>
            <a:r>
              <a:rPr lang="fr-FR" sz="2400" b="1" u="sng" dirty="0"/>
              <a:t>Le téléchargement : </a:t>
            </a:r>
          </a:p>
          <a:p>
            <a:pPr marL="457063" lvl="1" indent="0">
              <a:buNone/>
            </a:pPr>
            <a:endParaRPr lang="fr-FR" sz="2400" b="1" u="sng" dirty="0"/>
          </a:p>
          <a:p>
            <a:pPr marL="457063" lvl="1" indent="0">
              <a:buNone/>
            </a:pPr>
            <a:r>
              <a:rPr lang="fr-FR" sz="2400" dirty="0"/>
              <a:t>Quand vous téléchargez quelque chose depuis internet, vous avez une indication sur votre navigateur</a:t>
            </a:r>
          </a:p>
          <a:p>
            <a:pPr marL="457063" lvl="1" indent="0">
              <a:buNone/>
            </a:pPr>
            <a:r>
              <a:rPr lang="fr-FR" sz="2400" dirty="0"/>
              <a:t>- Avec Edge : Vous avez une flèche qui va vers le bas (elle se trouve en haut à droite de votre navigateur)</a:t>
            </a:r>
          </a:p>
          <a:p>
            <a:pPr marL="457063" lvl="1" indent="0">
              <a:buNone/>
            </a:pPr>
            <a:endParaRPr lang="fr-FR" sz="2400" dirty="0"/>
          </a:p>
          <a:p>
            <a:pPr marL="0" indent="0">
              <a:buNone/>
            </a:pPr>
            <a:endParaRPr lang="fr-FR" dirty="0"/>
          </a:p>
        </p:txBody>
      </p:sp>
      <p:pic>
        <p:nvPicPr>
          <p:cNvPr id="4" name="Image 3">
            <a:extLst>
              <a:ext uri="{FF2B5EF4-FFF2-40B4-BE49-F238E27FC236}">
                <a16:creationId xmlns:a16="http://schemas.microsoft.com/office/drawing/2014/main" id="{64883AB9-DE73-94A0-35E7-0DC1996458FB}"/>
              </a:ext>
            </a:extLst>
          </p:cNvPr>
          <p:cNvPicPr>
            <a:picLocks noChangeAspect="1"/>
          </p:cNvPicPr>
          <p:nvPr/>
        </p:nvPicPr>
        <p:blipFill>
          <a:blip r:embed="rId3"/>
          <a:stretch>
            <a:fillRect/>
          </a:stretch>
        </p:blipFill>
        <p:spPr>
          <a:xfrm>
            <a:off x="2782044" y="4155402"/>
            <a:ext cx="3024336" cy="2702598"/>
          </a:xfrm>
          <a:prstGeom prst="rect">
            <a:avLst/>
          </a:prstGeom>
        </p:spPr>
      </p:pic>
      <p:sp>
        <p:nvSpPr>
          <p:cNvPr id="6" name="Rectangle 5">
            <a:extLst>
              <a:ext uri="{FF2B5EF4-FFF2-40B4-BE49-F238E27FC236}">
                <a16:creationId xmlns:a16="http://schemas.microsoft.com/office/drawing/2014/main" id="{20563F2B-8CBB-5E2C-382E-A61B868AB620}"/>
              </a:ext>
            </a:extLst>
          </p:cNvPr>
          <p:cNvSpPr/>
          <p:nvPr/>
        </p:nvSpPr>
        <p:spPr>
          <a:xfrm>
            <a:off x="5086300" y="4437112"/>
            <a:ext cx="432048" cy="36004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01363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E2B82-081F-6DEA-CC9C-E395C0B2C636}"/>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72740873-FF38-6AC5-12F7-9C55062299D5}"/>
              </a:ext>
            </a:extLst>
          </p:cNvPr>
          <p:cNvSpPr>
            <a:spLocks noGrp="1"/>
          </p:cNvSpPr>
          <p:nvPr>
            <p:ph type="title"/>
          </p:nvPr>
        </p:nvSpPr>
        <p:spPr>
          <a:xfrm>
            <a:off x="1557908" y="188640"/>
            <a:ext cx="9144001" cy="987896"/>
          </a:xfrm>
        </p:spPr>
        <p:txBody>
          <a:bodyPr rtlCol="0">
            <a:normAutofit/>
          </a:bodyPr>
          <a:lstStyle/>
          <a:p>
            <a:pPr algn="ctr" rtl="0"/>
            <a:r>
              <a:rPr lang="fr-FR" sz="4800" b="1" dirty="0"/>
              <a:t>Internet</a:t>
            </a:r>
          </a:p>
        </p:txBody>
      </p:sp>
      <p:sp>
        <p:nvSpPr>
          <p:cNvPr id="2" name="Espace réservé du contenu 1">
            <a:extLst>
              <a:ext uri="{FF2B5EF4-FFF2-40B4-BE49-F238E27FC236}">
                <a16:creationId xmlns:a16="http://schemas.microsoft.com/office/drawing/2014/main" id="{3467F12A-1719-721D-D7F7-4C83C4E4DC48}"/>
              </a:ext>
            </a:extLst>
          </p:cNvPr>
          <p:cNvSpPr>
            <a:spLocks noGrp="1"/>
          </p:cNvSpPr>
          <p:nvPr>
            <p:ph idx="1"/>
          </p:nvPr>
        </p:nvSpPr>
        <p:spPr>
          <a:xfrm>
            <a:off x="0" y="1268760"/>
            <a:ext cx="12182409" cy="5589240"/>
          </a:xfrm>
        </p:spPr>
        <p:txBody>
          <a:bodyPr>
            <a:normAutofit/>
          </a:bodyPr>
          <a:lstStyle/>
          <a:p>
            <a:pPr marL="457063" lvl="1" indent="0">
              <a:buNone/>
            </a:pPr>
            <a:endParaRPr lang="fr-FR" sz="2400" b="1" u="sng" dirty="0"/>
          </a:p>
          <a:p>
            <a:pPr lvl="1">
              <a:buFontTx/>
              <a:buChar char="-"/>
            </a:pPr>
            <a:r>
              <a:rPr lang="fr-FR" sz="2400" dirty="0"/>
              <a:t>Avec Google Chrome : Vous avez une flèche qui va vers le bas (elle se trouve en haut à droite de votre navigateur)</a:t>
            </a:r>
          </a:p>
          <a:p>
            <a:pPr lvl="1">
              <a:buFontTx/>
              <a:buChar char="-"/>
            </a:pPr>
            <a:endParaRPr lang="fr-FR" sz="2400" dirty="0"/>
          </a:p>
          <a:p>
            <a:pPr lvl="1">
              <a:buFontTx/>
              <a:buChar char="-"/>
            </a:pPr>
            <a:endParaRPr lang="fr-FR" sz="2400" dirty="0"/>
          </a:p>
          <a:p>
            <a:pPr lvl="1">
              <a:buFontTx/>
              <a:buChar char="-"/>
            </a:pPr>
            <a:endParaRPr lang="fr-FR" sz="2400" dirty="0"/>
          </a:p>
          <a:p>
            <a:pPr lvl="1">
              <a:buFontTx/>
              <a:buChar char="-"/>
            </a:pPr>
            <a:endParaRPr lang="fr-FR" sz="2400" dirty="0"/>
          </a:p>
          <a:p>
            <a:pPr lvl="1">
              <a:buFontTx/>
              <a:buChar char="-"/>
            </a:pPr>
            <a:endParaRPr lang="fr-FR" sz="2400" dirty="0"/>
          </a:p>
          <a:p>
            <a:pPr lvl="1">
              <a:buFontTx/>
              <a:buChar char="-"/>
            </a:pPr>
            <a:r>
              <a:rPr lang="fr-FR" sz="2400" dirty="0"/>
              <a:t>Avec Firefox: Vous avez une flèche qui va vers le bas (elle se trouve en haut à droite de votre navigateur)</a:t>
            </a:r>
          </a:p>
          <a:p>
            <a:pPr lvl="1">
              <a:buFontTx/>
              <a:buChar char="-"/>
            </a:pPr>
            <a:endParaRPr lang="fr-FR" sz="2400" dirty="0"/>
          </a:p>
          <a:p>
            <a:pPr marL="457063" lvl="1" indent="0">
              <a:buNone/>
            </a:pPr>
            <a:endParaRPr lang="fr-FR" sz="2400" dirty="0"/>
          </a:p>
          <a:p>
            <a:pPr marL="0" indent="0">
              <a:buNone/>
            </a:pPr>
            <a:endParaRPr lang="fr-FR" dirty="0"/>
          </a:p>
        </p:txBody>
      </p:sp>
      <p:pic>
        <p:nvPicPr>
          <p:cNvPr id="5" name="Image 4">
            <a:extLst>
              <a:ext uri="{FF2B5EF4-FFF2-40B4-BE49-F238E27FC236}">
                <a16:creationId xmlns:a16="http://schemas.microsoft.com/office/drawing/2014/main" id="{FEAE372E-D597-82FE-2F4A-E516C978A25E}"/>
              </a:ext>
            </a:extLst>
          </p:cNvPr>
          <p:cNvPicPr>
            <a:picLocks noChangeAspect="1"/>
          </p:cNvPicPr>
          <p:nvPr/>
        </p:nvPicPr>
        <p:blipFill>
          <a:blip r:embed="rId3"/>
          <a:stretch>
            <a:fillRect/>
          </a:stretch>
        </p:blipFill>
        <p:spPr>
          <a:xfrm>
            <a:off x="3070076" y="2708920"/>
            <a:ext cx="3398815" cy="1074513"/>
          </a:xfrm>
          <a:prstGeom prst="rect">
            <a:avLst/>
          </a:prstGeom>
        </p:spPr>
      </p:pic>
      <p:sp>
        <p:nvSpPr>
          <p:cNvPr id="6" name="Rectangle 5">
            <a:extLst>
              <a:ext uri="{FF2B5EF4-FFF2-40B4-BE49-F238E27FC236}">
                <a16:creationId xmlns:a16="http://schemas.microsoft.com/office/drawing/2014/main" id="{F12507F7-5B06-B905-4C1C-EA239752F8CB}"/>
              </a:ext>
            </a:extLst>
          </p:cNvPr>
          <p:cNvSpPr/>
          <p:nvPr/>
        </p:nvSpPr>
        <p:spPr>
          <a:xfrm>
            <a:off x="5446340" y="2996952"/>
            <a:ext cx="432048" cy="36004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CA9A4FA1-27F3-2942-FE0A-5978CF3A99B0}"/>
              </a:ext>
            </a:extLst>
          </p:cNvPr>
          <p:cNvPicPr>
            <a:picLocks noChangeAspect="1"/>
          </p:cNvPicPr>
          <p:nvPr/>
        </p:nvPicPr>
        <p:blipFill>
          <a:blip r:embed="rId4"/>
          <a:stretch>
            <a:fillRect/>
          </a:stretch>
        </p:blipFill>
        <p:spPr>
          <a:xfrm>
            <a:off x="3504453" y="5223593"/>
            <a:ext cx="2530059" cy="1158340"/>
          </a:xfrm>
          <a:prstGeom prst="rect">
            <a:avLst/>
          </a:prstGeom>
        </p:spPr>
      </p:pic>
      <p:sp>
        <p:nvSpPr>
          <p:cNvPr id="9" name="Rectangle 8">
            <a:extLst>
              <a:ext uri="{FF2B5EF4-FFF2-40B4-BE49-F238E27FC236}">
                <a16:creationId xmlns:a16="http://schemas.microsoft.com/office/drawing/2014/main" id="{7A0E312B-3ABB-3ABB-D923-487481559001}"/>
              </a:ext>
            </a:extLst>
          </p:cNvPr>
          <p:cNvSpPr/>
          <p:nvPr/>
        </p:nvSpPr>
        <p:spPr>
          <a:xfrm>
            <a:off x="5568221" y="5409220"/>
            <a:ext cx="432048" cy="36004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12271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3BB83-BA0D-AF3A-9227-B5C911E13432}"/>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1FF1776B-051A-6D5A-A86B-28280D8FA8FF}"/>
              </a:ext>
            </a:extLst>
          </p:cNvPr>
          <p:cNvSpPr>
            <a:spLocks noGrp="1"/>
          </p:cNvSpPr>
          <p:nvPr>
            <p:ph type="title"/>
          </p:nvPr>
        </p:nvSpPr>
        <p:spPr>
          <a:xfrm>
            <a:off x="1557908" y="188640"/>
            <a:ext cx="9144001" cy="987896"/>
          </a:xfrm>
        </p:spPr>
        <p:txBody>
          <a:bodyPr rtlCol="0">
            <a:normAutofit/>
          </a:bodyPr>
          <a:lstStyle/>
          <a:p>
            <a:pPr algn="ctr" rtl="0"/>
            <a:r>
              <a:rPr lang="fr-FR" sz="4800" b="1" dirty="0"/>
              <a:t>Internet</a:t>
            </a:r>
          </a:p>
        </p:txBody>
      </p:sp>
      <p:sp>
        <p:nvSpPr>
          <p:cNvPr id="2" name="Espace réservé du contenu 1">
            <a:extLst>
              <a:ext uri="{FF2B5EF4-FFF2-40B4-BE49-F238E27FC236}">
                <a16:creationId xmlns:a16="http://schemas.microsoft.com/office/drawing/2014/main" id="{E8627711-5F55-6292-E736-3D37AD177B67}"/>
              </a:ext>
            </a:extLst>
          </p:cNvPr>
          <p:cNvSpPr>
            <a:spLocks noGrp="1"/>
          </p:cNvSpPr>
          <p:nvPr>
            <p:ph idx="1"/>
          </p:nvPr>
        </p:nvSpPr>
        <p:spPr>
          <a:xfrm>
            <a:off x="0" y="1268760"/>
            <a:ext cx="12182409" cy="5589240"/>
          </a:xfrm>
        </p:spPr>
        <p:txBody>
          <a:bodyPr>
            <a:normAutofit/>
          </a:bodyPr>
          <a:lstStyle/>
          <a:p>
            <a:pPr marL="457063" lvl="1" indent="0">
              <a:buNone/>
            </a:pPr>
            <a:endParaRPr lang="fr-FR" sz="2400" b="1" u="sng" dirty="0"/>
          </a:p>
          <a:p>
            <a:pPr lvl="1">
              <a:buFontTx/>
              <a:buChar char="-"/>
            </a:pPr>
            <a:r>
              <a:rPr lang="fr-FR" sz="2400" dirty="0"/>
              <a:t>Tous ce que vous téléchargez à partir d’internet va se trouver dans votre dossier « téléchargement »</a:t>
            </a:r>
          </a:p>
          <a:p>
            <a:pPr lvl="1">
              <a:buFontTx/>
              <a:buChar char="-"/>
            </a:pPr>
            <a:endParaRPr lang="fr-FR" sz="2400" dirty="0"/>
          </a:p>
          <a:p>
            <a:pPr marL="457063" lvl="1" indent="0">
              <a:buNone/>
            </a:pPr>
            <a:endParaRPr lang="fr-FR" sz="2400" dirty="0"/>
          </a:p>
          <a:p>
            <a:pPr marL="0" indent="0">
              <a:buNone/>
            </a:pPr>
            <a:endParaRPr lang="fr-FR" dirty="0"/>
          </a:p>
        </p:txBody>
      </p:sp>
      <p:pic>
        <p:nvPicPr>
          <p:cNvPr id="4" name="Image 3">
            <a:extLst>
              <a:ext uri="{FF2B5EF4-FFF2-40B4-BE49-F238E27FC236}">
                <a16:creationId xmlns:a16="http://schemas.microsoft.com/office/drawing/2014/main" id="{780F66C3-9109-C6A0-1D1C-2B262DC1AC87}"/>
              </a:ext>
            </a:extLst>
          </p:cNvPr>
          <p:cNvPicPr>
            <a:picLocks noChangeAspect="1"/>
          </p:cNvPicPr>
          <p:nvPr/>
        </p:nvPicPr>
        <p:blipFill>
          <a:blip r:embed="rId3"/>
          <a:stretch>
            <a:fillRect/>
          </a:stretch>
        </p:blipFill>
        <p:spPr>
          <a:xfrm>
            <a:off x="3430116" y="2312573"/>
            <a:ext cx="2952328" cy="3914171"/>
          </a:xfrm>
          <a:prstGeom prst="rect">
            <a:avLst/>
          </a:prstGeom>
        </p:spPr>
      </p:pic>
      <p:sp>
        <p:nvSpPr>
          <p:cNvPr id="7" name="Rectangle 6">
            <a:extLst>
              <a:ext uri="{FF2B5EF4-FFF2-40B4-BE49-F238E27FC236}">
                <a16:creationId xmlns:a16="http://schemas.microsoft.com/office/drawing/2014/main" id="{7D1EFA70-C338-6A46-51A5-0DD32AE1B49F}"/>
              </a:ext>
            </a:extLst>
          </p:cNvPr>
          <p:cNvSpPr/>
          <p:nvPr/>
        </p:nvSpPr>
        <p:spPr>
          <a:xfrm>
            <a:off x="3502124" y="3429000"/>
            <a:ext cx="2736304" cy="57606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13075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9152" y="0"/>
            <a:ext cx="12182409" cy="987896"/>
          </a:xfrm>
        </p:spPr>
        <p:txBody>
          <a:bodyPr rtlCol="0">
            <a:normAutofit/>
          </a:bodyPr>
          <a:lstStyle/>
          <a:p>
            <a:pPr algn="ctr" rtl="0"/>
            <a:r>
              <a:rPr lang="fr-FR" sz="4800" b="1" dirty="0"/>
              <a:t>Internet</a:t>
            </a:r>
          </a:p>
        </p:txBody>
      </p:sp>
      <p:sp>
        <p:nvSpPr>
          <p:cNvPr id="2" name="Espace réservé du contenu 1"/>
          <p:cNvSpPr>
            <a:spLocks noGrp="1"/>
          </p:cNvSpPr>
          <p:nvPr>
            <p:ph idx="1"/>
          </p:nvPr>
        </p:nvSpPr>
        <p:spPr>
          <a:xfrm>
            <a:off x="-9152" y="1052736"/>
            <a:ext cx="12191561" cy="5805264"/>
          </a:xfrm>
        </p:spPr>
        <p:txBody>
          <a:bodyPr>
            <a:normAutofit/>
          </a:bodyPr>
          <a:lstStyle/>
          <a:p>
            <a:r>
              <a:rPr lang="fr-FR" dirty="0"/>
              <a:t>Les favoris :</a:t>
            </a:r>
          </a:p>
          <a:p>
            <a:endParaRPr lang="fr-FR" dirty="0"/>
          </a:p>
          <a:p>
            <a:pPr lvl="1"/>
            <a:r>
              <a:rPr lang="fr-FR" dirty="0"/>
              <a:t>Qu’est-ce qu’un favori ?</a:t>
            </a:r>
          </a:p>
          <a:p>
            <a:pPr lvl="1"/>
            <a:endParaRPr lang="fr-FR" dirty="0"/>
          </a:p>
          <a:p>
            <a:pPr lvl="2"/>
            <a:r>
              <a:rPr lang="fr-FR" sz="2399" dirty="0"/>
              <a:t>Les favoris de votre navigateur Google Chrome vous permettent de retrouver et d'ouvrir rapidement vos pages web préférées</a:t>
            </a:r>
          </a:p>
          <a:p>
            <a:pPr lvl="2"/>
            <a:endParaRPr lang="fr-FR" sz="2399" dirty="0"/>
          </a:p>
          <a:p>
            <a:pPr lvl="2"/>
            <a:r>
              <a:rPr lang="fr-FR" sz="2399" dirty="0"/>
              <a:t>Vous pouvez ajouter autant de favoris que vous souhaitez.</a:t>
            </a:r>
          </a:p>
          <a:p>
            <a:pPr lvl="2"/>
            <a:endParaRPr lang="fr-FR" sz="2399" dirty="0"/>
          </a:p>
          <a:p>
            <a:pPr lvl="2"/>
            <a:r>
              <a:rPr lang="fr-FR" sz="2399" dirty="0"/>
              <a:t>Vous pouvez également créer des dossiers pour les ranger </a:t>
            </a:r>
          </a:p>
          <a:p>
            <a:pPr lvl="2"/>
            <a:endParaRPr lang="fr-FR" sz="2399" dirty="0"/>
          </a:p>
          <a:p>
            <a:pPr marL="0" lvl="2" indent="0">
              <a:buNone/>
            </a:pPr>
            <a:r>
              <a:rPr lang="fr-FR" sz="2800" dirty="0"/>
              <a:t>- La première chose à faire est de vérifier si vous avez ou non la barre des favoris afficher</a:t>
            </a:r>
          </a:p>
          <a:p>
            <a:pPr marL="892175" lvl="2" indent="-892175"/>
            <a:endParaRPr lang="fr-FR" sz="2399" dirty="0"/>
          </a:p>
        </p:txBody>
      </p:sp>
    </p:spTree>
    <p:extLst>
      <p:ext uri="{BB962C8B-B14F-4D97-AF65-F5344CB8AC3E}">
        <p14:creationId xmlns:p14="http://schemas.microsoft.com/office/powerpoint/2010/main" val="3188550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BA40E-4848-41A3-9D43-4550BEF350B5}"/>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6B2EDD76-BDDD-5C30-22CD-6EF2E4C05BEE}"/>
              </a:ext>
            </a:extLst>
          </p:cNvPr>
          <p:cNvSpPr>
            <a:spLocks noGrp="1"/>
          </p:cNvSpPr>
          <p:nvPr>
            <p:ph type="title"/>
          </p:nvPr>
        </p:nvSpPr>
        <p:spPr>
          <a:xfrm>
            <a:off x="-9152" y="0"/>
            <a:ext cx="12182409" cy="987896"/>
          </a:xfrm>
        </p:spPr>
        <p:txBody>
          <a:bodyPr rtlCol="0">
            <a:normAutofit/>
          </a:bodyPr>
          <a:lstStyle/>
          <a:p>
            <a:pPr algn="ctr" rtl="0"/>
            <a:r>
              <a:rPr lang="fr-FR" sz="4800" b="1" dirty="0"/>
              <a:t>Internet</a:t>
            </a:r>
          </a:p>
        </p:txBody>
      </p:sp>
      <p:sp>
        <p:nvSpPr>
          <p:cNvPr id="2" name="Espace réservé du contenu 1">
            <a:extLst>
              <a:ext uri="{FF2B5EF4-FFF2-40B4-BE49-F238E27FC236}">
                <a16:creationId xmlns:a16="http://schemas.microsoft.com/office/drawing/2014/main" id="{B299EF47-0772-3004-CA11-F1951779DB31}"/>
              </a:ext>
            </a:extLst>
          </p:cNvPr>
          <p:cNvSpPr>
            <a:spLocks noGrp="1"/>
          </p:cNvSpPr>
          <p:nvPr>
            <p:ph idx="1"/>
          </p:nvPr>
        </p:nvSpPr>
        <p:spPr>
          <a:xfrm>
            <a:off x="-9152" y="1052736"/>
            <a:ext cx="12191561" cy="5805264"/>
          </a:xfrm>
        </p:spPr>
        <p:txBody>
          <a:bodyPr>
            <a:normAutofit/>
          </a:bodyPr>
          <a:lstStyle/>
          <a:p>
            <a:r>
              <a:rPr lang="fr-FR" dirty="0"/>
              <a:t>Mozilla Firefox :</a:t>
            </a:r>
          </a:p>
          <a:p>
            <a:endParaRPr lang="fr-FR" dirty="0"/>
          </a:p>
          <a:p>
            <a:pPr lvl="1"/>
            <a:r>
              <a:rPr lang="fr-FR" dirty="0"/>
              <a:t>Sur Firefox, on appelle les favoris des « Marques pages ».</a:t>
            </a:r>
          </a:p>
          <a:p>
            <a:pPr lvl="1"/>
            <a:r>
              <a:rPr lang="fr-FR" dirty="0"/>
              <a:t>Pour savoir si la barre est affichée, il suffit de regarder sur la barre d’adresse du navigateur</a:t>
            </a:r>
          </a:p>
          <a:p>
            <a:endParaRPr lang="fr-FR" dirty="0"/>
          </a:p>
          <a:p>
            <a:endParaRPr lang="fr-FR" dirty="0"/>
          </a:p>
        </p:txBody>
      </p:sp>
      <p:pic>
        <p:nvPicPr>
          <p:cNvPr id="9" name="Image 8">
            <a:extLst>
              <a:ext uri="{FF2B5EF4-FFF2-40B4-BE49-F238E27FC236}">
                <a16:creationId xmlns:a16="http://schemas.microsoft.com/office/drawing/2014/main" id="{CC2C85E0-BA12-D4BF-4316-F2B4DEA1CEAA}"/>
              </a:ext>
            </a:extLst>
          </p:cNvPr>
          <p:cNvPicPr>
            <a:picLocks noChangeAspect="1"/>
          </p:cNvPicPr>
          <p:nvPr/>
        </p:nvPicPr>
        <p:blipFill>
          <a:blip r:embed="rId3"/>
          <a:stretch>
            <a:fillRect/>
          </a:stretch>
        </p:blipFill>
        <p:spPr>
          <a:xfrm>
            <a:off x="2710036" y="3717032"/>
            <a:ext cx="7496175" cy="1647825"/>
          </a:xfrm>
          <a:prstGeom prst="rect">
            <a:avLst/>
          </a:prstGeom>
        </p:spPr>
      </p:pic>
      <p:cxnSp>
        <p:nvCxnSpPr>
          <p:cNvPr id="11" name="Connecteur droit avec flèche 10">
            <a:extLst>
              <a:ext uri="{FF2B5EF4-FFF2-40B4-BE49-F238E27FC236}">
                <a16:creationId xmlns:a16="http://schemas.microsoft.com/office/drawing/2014/main" id="{1776E6A6-A548-DD41-7204-5BA1145FF344}"/>
              </a:ext>
            </a:extLst>
          </p:cNvPr>
          <p:cNvCxnSpPr>
            <a:cxnSpLocks/>
          </p:cNvCxnSpPr>
          <p:nvPr/>
        </p:nvCxnSpPr>
        <p:spPr>
          <a:xfrm>
            <a:off x="1773932" y="4221088"/>
            <a:ext cx="468419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0C7EB801-9F3E-B74F-5331-FBCB5F551269}"/>
              </a:ext>
            </a:extLst>
          </p:cNvPr>
          <p:cNvCxnSpPr>
            <a:cxnSpLocks/>
          </p:cNvCxnSpPr>
          <p:nvPr/>
        </p:nvCxnSpPr>
        <p:spPr>
          <a:xfrm flipV="1">
            <a:off x="3721819" y="4855468"/>
            <a:ext cx="0" cy="11437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4556939A-D03C-E65E-A115-36CC07C7A627}"/>
              </a:ext>
            </a:extLst>
          </p:cNvPr>
          <p:cNvSpPr txBox="1"/>
          <p:nvPr/>
        </p:nvSpPr>
        <p:spPr>
          <a:xfrm>
            <a:off x="733838" y="3944534"/>
            <a:ext cx="925446" cy="646331"/>
          </a:xfrm>
          <a:prstGeom prst="rect">
            <a:avLst/>
          </a:prstGeom>
          <a:noFill/>
        </p:spPr>
        <p:txBody>
          <a:bodyPr wrap="none" rtlCol="0">
            <a:spAutoFit/>
          </a:bodyPr>
          <a:lstStyle/>
          <a:p>
            <a:r>
              <a:rPr lang="fr-FR" dirty="0"/>
              <a:t>Barre d’</a:t>
            </a:r>
          </a:p>
          <a:p>
            <a:r>
              <a:rPr lang="fr-FR" dirty="0"/>
              <a:t>adresse</a:t>
            </a:r>
          </a:p>
        </p:txBody>
      </p:sp>
      <p:sp>
        <p:nvSpPr>
          <p:cNvPr id="20" name="ZoneTexte 19">
            <a:extLst>
              <a:ext uri="{FF2B5EF4-FFF2-40B4-BE49-F238E27FC236}">
                <a16:creationId xmlns:a16="http://schemas.microsoft.com/office/drawing/2014/main" id="{A5D654FD-B776-914E-ADDE-A416FC807F50}"/>
              </a:ext>
            </a:extLst>
          </p:cNvPr>
          <p:cNvSpPr txBox="1"/>
          <p:nvPr/>
        </p:nvSpPr>
        <p:spPr>
          <a:xfrm>
            <a:off x="3193187" y="5987284"/>
            <a:ext cx="1655581" cy="369332"/>
          </a:xfrm>
          <a:prstGeom prst="rect">
            <a:avLst/>
          </a:prstGeom>
          <a:noFill/>
        </p:spPr>
        <p:txBody>
          <a:bodyPr wrap="none" rtlCol="0">
            <a:spAutoFit/>
          </a:bodyPr>
          <a:lstStyle/>
          <a:p>
            <a:r>
              <a:rPr lang="fr-FR" dirty="0"/>
              <a:t>Barre de favoris</a:t>
            </a:r>
          </a:p>
        </p:txBody>
      </p:sp>
    </p:spTree>
    <p:extLst>
      <p:ext uri="{BB962C8B-B14F-4D97-AF65-F5344CB8AC3E}">
        <p14:creationId xmlns:p14="http://schemas.microsoft.com/office/powerpoint/2010/main" val="1850109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04334-D930-63BF-16BA-B59EA2D23601}"/>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11E9F5DE-125C-AC2B-C72A-A26B39C4948F}"/>
              </a:ext>
            </a:extLst>
          </p:cNvPr>
          <p:cNvSpPr>
            <a:spLocks noGrp="1"/>
          </p:cNvSpPr>
          <p:nvPr>
            <p:ph type="title"/>
          </p:nvPr>
        </p:nvSpPr>
        <p:spPr>
          <a:xfrm>
            <a:off x="-9152" y="0"/>
            <a:ext cx="12182409" cy="987896"/>
          </a:xfrm>
        </p:spPr>
        <p:txBody>
          <a:bodyPr rtlCol="0">
            <a:normAutofit/>
          </a:bodyPr>
          <a:lstStyle/>
          <a:p>
            <a:pPr algn="ctr" rtl="0"/>
            <a:r>
              <a:rPr lang="fr-FR" sz="4800" b="1" dirty="0"/>
              <a:t>Internet</a:t>
            </a:r>
          </a:p>
        </p:txBody>
      </p:sp>
      <p:sp>
        <p:nvSpPr>
          <p:cNvPr id="2" name="Espace réservé du contenu 1">
            <a:extLst>
              <a:ext uri="{FF2B5EF4-FFF2-40B4-BE49-F238E27FC236}">
                <a16:creationId xmlns:a16="http://schemas.microsoft.com/office/drawing/2014/main" id="{DE74E1F0-C080-36A9-76DC-872BA877ACD9}"/>
              </a:ext>
            </a:extLst>
          </p:cNvPr>
          <p:cNvSpPr>
            <a:spLocks noGrp="1"/>
          </p:cNvSpPr>
          <p:nvPr>
            <p:ph idx="1"/>
          </p:nvPr>
        </p:nvSpPr>
        <p:spPr>
          <a:xfrm>
            <a:off x="-9152" y="1052736"/>
            <a:ext cx="9055891" cy="5805264"/>
          </a:xfrm>
        </p:spPr>
        <p:txBody>
          <a:bodyPr>
            <a:normAutofit/>
          </a:bodyPr>
          <a:lstStyle/>
          <a:p>
            <a:r>
              <a:rPr lang="fr-FR" dirty="0"/>
              <a:t>Si la barre des favoris n’est pas affichée, cliquer sur les petites barres en haut à droite de votre navigateur</a:t>
            </a:r>
          </a:p>
          <a:p>
            <a:endParaRPr lang="fr-FR" dirty="0"/>
          </a:p>
          <a:p>
            <a:r>
              <a:rPr lang="fr-FR" dirty="0"/>
              <a:t>Cliquer ensuite sur « </a:t>
            </a:r>
            <a:r>
              <a:rPr lang="fr-FR" dirty="0" err="1"/>
              <a:t>Marques-pages</a:t>
            </a:r>
            <a:r>
              <a:rPr lang="fr-FR" dirty="0"/>
              <a:t> »</a:t>
            </a:r>
          </a:p>
          <a:p>
            <a:endParaRPr lang="fr-FR" dirty="0"/>
          </a:p>
        </p:txBody>
      </p:sp>
      <p:pic>
        <p:nvPicPr>
          <p:cNvPr id="4" name="Image 3">
            <a:extLst>
              <a:ext uri="{FF2B5EF4-FFF2-40B4-BE49-F238E27FC236}">
                <a16:creationId xmlns:a16="http://schemas.microsoft.com/office/drawing/2014/main" id="{4C9AB675-4BFC-F2D4-B965-8B55FA2603F5}"/>
              </a:ext>
            </a:extLst>
          </p:cNvPr>
          <p:cNvPicPr>
            <a:picLocks noChangeAspect="1"/>
          </p:cNvPicPr>
          <p:nvPr/>
        </p:nvPicPr>
        <p:blipFill>
          <a:blip r:embed="rId3"/>
          <a:stretch>
            <a:fillRect/>
          </a:stretch>
        </p:blipFill>
        <p:spPr>
          <a:xfrm>
            <a:off x="9478788" y="1045009"/>
            <a:ext cx="2325696" cy="5543326"/>
          </a:xfrm>
          <a:prstGeom prst="rect">
            <a:avLst/>
          </a:prstGeom>
        </p:spPr>
      </p:pic>
      <p:sp>
        <p:nvSpPr>
          <p:cNvPr id="5" name="Rectangle 4">
            <a:extLst>
              <a:ext uri="{FF2B5EF4-FFF2-40B4-BE49-F238E27FC236}">
                <a16:creationId xmlns:a16="http://schemas.microsoft.com/office/drawing/2014/main" id="{2AEE73EE-FFC3-99C7-74A1-A711CA9D06E0}"/>
              </a:ext>
            </a:extLst>
          </p:cNvPr>
          <p:cNvSpPr/>
          <p:nvPr/>
        </p:nvSpPr>
        <p:spPr>
          <a:xfrm>
            <a:off x="11495012" y="1045009"/>
            <a:ext cx="309472" cy="43977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C4293750-B78C-EBD4-E9B5-9F578C827402}"/>
              </a:ext>
            </a:extLst>
          </p:cNvPr>
          <p:cNvSpPr/>
          <p:nvPr/>
        </p:nvSpPr>
        <p:spPr>
          <a:xfrm>
            <a:off x="9694812" y="2492896"/>
            <a:ext cx="2016224" cy="43977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16902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89A34-05E6-5804-7BA8-549E87B36F2E}"/>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5A4A758E-9DD3-21E6-99B3-BD1CBAA8B5B7}"/>
              </a:ext>
            </a:extLst>
          </p:cNvPr>
          <p:cNvSpPr>
            <a:spLocks noGrp="1"/>
          </p:cNvSpPr>
          <p:nvPr>
            <p:ph type="title"/>
          </p:nvPr>
        </p:nvSpPr>
        <p:spPr>
          <a:xfrm>
            <a:off x="-9152" y="0"/>
            <a:ext cx="12182409" cy="987896"/>
          </a:xfrm>
        </p:spPr>
        <p:txBody>
          <a:bodyPr rtlCol="0">
            <a:normAutofit/>
          </a:bodyPr>
          <a:lstStyle/>
          <a:p>
            <a:pPr algn="ctr" rtl="0"/>
            <a:r>
              <a:rPr lang="fr-FR" sz="4800" b="1" dirty="0"/>
              <a:t>Internet</a:t>
            </a:r>
          </a:p>
        </p:txBody>
      </p:sp>
      <p:sp>
        <p:nvSpPr>
          <p:cNvPr id="2" name="Espace réservé du contenu 1">
            <a:extLst>
              <a:ext uri="{FF2B5EF4-FFF2-40B4-BE49-F238E27FC236}">
                <a16:creationId xmlns:a16="http://schemas.microsoft.com/office/drawing/2014/main" id="{A20E9CE7-BA27-7915-F5D0-8E4E3FF76E81}"/>
              </a:ext>
            </a:extLst>
          </p:cNvPr>
          <p:cNvSpPr>
            <a:spLocks noGrp="1"/>
          </p:cNvSpPr>
          <p:nvPr>
            <p:ph idx="1"/>
          </p:nvPr>
        </p:nvSpPr>
        <p:spPr>
          <a:xfrm>
            <a:off x="6828" y="987896"/>
            <a:ext cx="8751880" cy="5805264"/>
          </a:xfrm>
        </p:spPr>
        <p:txBody>
          <a:bodyPr>
            <a:normAutofit/>
          </a:bodyPr>
          <a:lstStyle/>
          <a:p>
            <a:r>
              <a:rPr lang="fr-FR" dirty="0"/>
              <a:t>Cliquer ensuite sur «Afficher la barre personnelle »</a:t>
            </a:r>
          </a:p>
          <a:p>
            <a:endParaRPr lang="fr-FR" dirty="0"/>
          </a:p>
          <a:p>
            <a:endParaRPr lang="fr-FR" dirty="0"/>
          </a:p>
          <a:p>
            <a:endParaRPr lang="fr-FR" dirty="0"/>
          </a:p>
          <a:p>
            <a:r>
              <a:rPr lang="fr-FR" dirty="0"/>
              <a:t>La barre s’affichera sous votre barre d’adresse</a:t>
            </a:r>
          </a:p>
          <a:p>
            <a:endParaRPr lang="fr-FR" dirty="0"/>
          </a:p>
        </p:txBody>
      </p:sp>
      <p:pic>
        <p:nvPicPr>
          <p:cNvPr id="6" name="Image 5">
            <a:extLst>
              <a:ext uri="{FF2B5EF4-FFF2-40B4-BE49-F238E27FC236}">
                <a16:creationId xmlns:a16="http://schemas.microsoft.com/office/drawing/2014/main" id="{B290AA57-B4B6-C723-6E7F-000CE000B742}"/>
              </a:ext>
            </a:extLst>
          </p:cNvPr>
          <p:cNvPicPr>
            <a:picLocks noChangeAspect="1"/>
          </p:cNvPicPr>
          <p:nvPr/>
        </p:nvPicPr>
        <p:blipFill>
          <a:blip r:embed="rId3"/>
          <a:stretch>
            <a:fillRect/>
          </a:stretch>
        </p:blipFill>
        <p:spPr>
          <a:xfrm>
            <a:off x="8758708" y="1052736"/>
            <a:ext cx="2705100" cy="2105025"/>
          </a:xfrm>
          <a:prstGeom prst="rect">
            <a:avLst/>
          </a:prstGeom>
        </p:spPr>
      </p:pic>
      <p:sp>
        <p:nvSpPr>
          <p:cNvPr id="7" name="Rectangle 6">
            <a:extLst>
              <a:ext uri="{FF2B5EF4-FFF2-40B4-BE49-F238E27FC236}">
                <a16:creationId xmlns:a16="http://schemas.microsoft.com/office/drawing/2014/main" id="{93960A11-B3DE-2143-F274-37770085F2C1}"/>
              </a:ext>
            </a:extLst>
          </p:cNvPr>
          <p:cNvSpPr/>
          <p:nvPr/>
        </p:nvSpPr>
        <p:spPr>
          <a:xfrm>
            <a:off x="8902724" y="2420888"/>
            <a:ext cx="2376264" cy="43204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B8AE7127-F9AD-3332-FE18-FB382A9D4914}"/>
              </a:ext>
            </a:extLst>
          </p:cNvPr>
          <p:cNvPicPr>
            <a:picLocks noChangeAspect="1"/>
          </p:cNvPicPr>
          <p:nvPr/>
        </p:nvPicPr>
        <p:blipFill>
          <a:blip r:embed="rId4"/>
          <a:stretch>
            <a:fillRect/>
          </a:stretch>
        </p:blipFill>
        <p:spPr>
          <a:xfrm>
            <a:off x="1968459" y="3977956"/>
            <a:ext cx="7496175" cy="1647825"/>
          </a:xfrm>
          <a:prstGeom prst="rect">
            <a:avLst/>
          </a:prstGeom>
        </p:spPr>
      </p:pic>
      <p:cxnSp>
        <p:nvCxnSpPr>
          <p:cNvPr id="9" name="Connecteur droit avec flèche 8">
            <a:extLst>
              <a:ext uri="{FF2B5EF4-FFF2-40B4-BE49-F238E27FC236}">
                <a16:creationId xmlns:a16="http://schemas.microsoft.com/office/drawing/2014/main" id="{C85AEA5D-A8A8-7228-0A6A-51E4B2098756}"/>
              </a:ext>
            </a:extLst>
          </p:cNvPr>
          <p:cNvCxnSpPr>
            <a:cxnSpLocks/>
          </p:cNvCxnSpPr>
          <p:nvPr/>
        </p:nvCxnSpPr>
        <p:spPr>
          <a:xfrm>
            <a:off x="1032355" y="4482012"/>
            <a:ext cx="468419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F9665A93-2E87-46C8-2C03-BF3297960F0C}"/>
              </a:ext>
            </a:extLst>
          </p:cNvPr>
          <p:cNvCxnSpPr>
            <a:cxnSpLocks/>
          </p:cNvCxnSpPr>
          <p:nvPr/>
        </p:nvCxnSpPr>
        <p:spPr>
          <a:xfrm flipV="1">
            <a:off x="2980242" y="5116392"/>
            <a:ext cx="0" cy="11437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8618234F-879D-5A2C-554D-506FFDB3764B}"/>
              </a:ext>
            </a:extLst>
          </p:cNvPr>
          <p:cNvSpPr txBox="1"/>
          <p:nvPr/>
        </p:nvSpPr>
        <p:spPr>
          <a:xfrm>
            <a:off x="-7739" y="4205458"/>
            <a:ext cx="925446" cy="646331"/>
          </a:xfrm>
          <a:prstGeom prst="rect">
            <a:avLst/>
          </a:prstGeom>
          <a:noFill/>
        </p:spPr>
        <p:txBody>
          <a:bodyPr wrap="none" rtlCol="0">
            <a:spAutoFit/>
          </a:bodyPr>
          <a:lstStyle/>
          <a:p>
            <a:r>
              <a:rPr lang="fr-FR" dirty="0"/>
              <a:t>Barre d’</a:t>
            </a:r>
          </a:p>
          <a:p>
            <a:r>
              <a:rPr lang="fr-FR" dirty="0"/>
              <a:t>adresse</a:t>
            </a:r>
          </a:p>
        </p:txBody>
      </p:sp>
      <p:sp>
        <p:nvSpPr>
          <p:cNvPr id="12" name="ZoneTexte 11">
            <a:extLst>
              <a:ext uri="{FF2B5EF4-FFF2-40B4-BE49-F238E27FC236}">
                <a16:creationId xmlns:a16="http://schemas.microsoft.com/office/drawing/2014/main" id="{9F7CF975-B683-11B0-9551-6D3EFE98CEAD}"/>
              </a:ext>
            </a:extLst>
          </p:cNvPr>
          <p:cNvSpPr txBox="1"/>
          <p:nvPr/>
        </p:nvSpPr>
        <p:spPr>
          <a:xfrm>
            <a:off x="2451610" y="6248208"/>
            <a:ext cx="1655581" cy="369332"/>
          </a:xfrm>
          <a:prstGeom prst="rect">
            <a:avLst/>
          </a:prstGeom>
          <a:noFill/>
        </p:spPr>
        <p:txBody>
          <a:bodyPr wrap="none" rtlCol="0">
            <a:spAutoFit/>
          </a:bodyPr>
          <a:lstStyle/>
          <a:p>
            <a:r>
              <a:rPr lang="fr-FR" dirty="0"/>
              <a:t>Barre de favoris</a:t>
            </a:r>
          </a:p>
        </p:txBody>
      </p:sp>
    </p:spTree>
    <p:extLst>
      <p:ext uri="{BB962C8B-B14F-4D97-AF65-F5344CB8AC3E}">
        <p14:creationId xmlns:p14="http://schemas.microsoft.com/office/powerpoint/2010/main" val="131756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557908" y="188640"/>
            <a:ext cx="9144001" cy="987896"/>
          </a:xfrm>
        </p:spPr>
        <p:txBody>
          <a:bodyPr rtlCol="0">
            <a:normAutofit/>
          </a:bodyPr>
          <a:lstStyle/>
          <a:p>
            <a:pPr algn="ctr" rtl="0"/>
            <a:r>
              <a:rPr lang="fr-FR" sz="4800" b="1" dirty="0"/>
              <a:t>Internet</a:t>
            </a:r>
          </a:p>
        </p:txBody>
      </p:sp>
      <p:pic>
        <p:nvPicPr>
          <p:cNvPr id="3" name="Espace réservé du contenu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503" y="1988840"/>
            <a:ext cx="5194821" cy="3350146"/>
          </a:xfrm>
        </p:spPr>
      </p:pic>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2404" y="1176536"/>
            <a:ext cx="5715000" cy="5143500"/>
          </a:xfrm>
          <a:prstGeom prst="rect">
            <a:avLst/>
          </a:prstGeom>
        </p:spPr>
      </p:pic>
    </p:spTree>
    <p:extLst>
      <p:ext uri="{BB962C8B-B14F-4D97-AF65-F5344CB8AC3E}">
        <p14:creationId xmlns:p14="http://schemas.microsoft.com/office/powerpoint/2010/main" val="1089425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A66ED-676F-6A1E-F416-B0EE461556F8}"/>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DDB805DB-E5D0-C4D8-4C72-A1830477E424}"/>
              </a:ext>
            </a:extLst>
          </p:cNvPr>
          <p:cNvSpPr>
            <a:spLocks noGrp="1"/>
          </p:cNvSpPr>
          <p:nvPr>
            <p:ph type="title"/>
          </p:nvPr>
        </p:nvSpPr>
        <p:spPr>
          <a:xfrm>
            <a:off x="-9152" y="0"/>
            <a:ext cx="12182409" cy="987896"/>
          </a:xfrm>
        </p:spPr>
        <p:txBody>
          <a:bodyPr rtlCol="0">
            <a:normAutofit/>
          </a:bodyPr>
          <a:lstStyle/>
          <a:p>
            <a:pPr algn="ctr" rtl="0"/>
            <a:r>
              <a:rPr lang="fr-FR" sz="4800" b="1" dirty="0"/>
              <a:t>Internet</a:t>
            </a:r>
          </a:p>
        </p:txBody>
      </p:sp>
      <p:sp>
        <p:nvSpPr>
          <p:cNvPr id="2" name="Espace réservé du contenu 1">
            <a:extLst>
              <a:ext uri="{FF2B5EF4-FFF2-40B4-BE49-F238E27FC236}">
                <a16:creationId xmlns:a16="http://schemas.microsoft.com/office/drawing/2014/main" id="{B6C24686-8862-5003-D72C-15E9A89F81E6}"/>
              </a:ext>
            </a:extLst>
          </p:cNvPr>
          <p:cNvSpPr>
            <a:spLocks noGrp="1"/>
          </p:cNvSpPr>
          <p:nvPr>
            <p:ph idx="1"/>
          </p:nvPr>
        </p:nvSpPr>
        <p:spPr>
          <a:xfrm>
            <a:off x="-9152" y="1052736"/>
            <a:ext cx="12191561" cy="5805264"/>
          </a:xfrm>
        </p:spPr>
        <p:txBody>
          <a:bodyPr>
            <a:normAutofit/>
          </a:bodyPr>
          <a:lstStyle/>
          <a:p>
            <a:r>
              <a:rPr lang="fr-FR" dirty="0"/>
              <a:t>Microsoft Edge:</a:t>
            </a:r>
          </a:p>
          <a:p>
            <a:endParaRPr lang="fr-FR" dirty="0"/>
          </a:p>
          <a:p>
            <a:pPr lvl="1"/>
            <a:r>
              <a:rPr lang="fr-FR" dirty="0"/>
              <a:t>Sur Microsoft Edge, on appelle les favoris des « Favoris».</a:t>
            </a:r>
          </a:p>
          <a:p>
            <a:pPr lvl="1"/>
            <a:r>
              <a:rPr lang="fr-FR" dirty="0"/>
              <a:t>Pour savoir si la barre est affichée, il suffit de regarder sur la barre d’adresse du navigateur</a:t>
            </a:r>
          </a:p>
          <a:p>
            <a:endParaRPr lang="fr-FR" dirty="0"/>
          </a:p>
          <a:p>
            <a:r>
              <a:rPr lang="fr-FR" dirty="0"/>
              <a:t>Ici elle n'est pas présente</a:t>
            </a:r>
          </a:p>
          <a:p>
            <a:endParaRPr lang="fr-FR" dirty="0"/>
          </a:p>
          <a:p>
            <a:endParaRPr lang="fr-FR" dirty="0"/>
          </a:p>
          <a:p>
            <a:endParaRPr lang="fr-FR" dirty="0"/>
          </a:p>
          <a:p>
            <a:r>
              <a:rPr lang="fr-FR" dirty="0"/>
              <a:t>Là, elle est présente</a:t>
            </a:r>
          </a:p>
          <a:p>
            <a:endParaRPr lang="fr-FR" dirty="0"/>
          </a:p>
          <a:p>
            <a:endParaRPr lang="fr-FR" dirty="0"/>
          </a:p>
        </p:txBody>
      </p:sp>
      <p:pic>
        <p:nvPicPr>
          <p:cNvPr id="4" name="Image 3">
            <a:extLst>
              <a:ext uri="{FF2B5EF4-FFF2-40B4-BE49-F238E27FC236}">
                <a16:creationId xmlns:a16="http://schemas.microsoft.com/office/drawing/2014/main" id="{74C74B31-E2F1-2AEE-00B3-3D4CD7056349}"/>
              </a:ext>
            </a:extLst>
          </p:cNvPr>
          <p:cNvPicPr>
            <a:picLocks noChangeAspect="1"/>
          </p:cNvPicPr>
          <p:nvPr/>
        </p:nvPicPr>
        <p:blipFill>
          <a:blip r:embed="rId3"/>
          <a:stretch>
            <a:fillRect/>
          </a:stretch>
        </p:blipFill>
        <p:spPr>
          <a:xfrm>
            <a:off x="2061964" y="3974383"/>
            <a:ext cx="6624736" cy="758112"/>
          </a:xfrm>
          <a:prstGeom prst="rect">
            <a:avLst/>
          </a:prstGeom>
        </p:spPr>
      </p:pic>
      <p:pic>
        <p:nvPicPr>
          <p:cNvPr id="6" name="Image 5">
            <a:extLst>
              <a:ext uri="{FF2B5EF4-FFF2-40B4-BE49-F238E27FC236}">
                <a16:creationId xmlns:a16="http://schemas.microsoft.com/office/drawing/2014/main" id="{A0F01068-F496-8325-A955-AC2C8C2A8267}"/>
              </a:ext>
            </a:extLst>
          </p:cNvPr>
          <p:cNvPicPr>
            <a:picLocks noChangeAspect="1"/>
          </p:cNvPicPr>
          <p:nvPr/>
        </p:nvPicPr>
        <p:blipFill>
          <a:blip r:embed="rId4"/>
          <a:stretch>
            <a:fillRect/>
          </a:stretch>
        </p:blipFill>
        <p:spPr>
          <a:xfrm>
            <a:off x="3883669" y="5805264"/>
            <a:ext cx="2981325" cy="895350"/>
          </a:xfrm>
          <a:prstGeom prst="rect">
            <a:avLst/>
          </a:prstGeom>
        </p:spPr>
      </p:pic>
      <p:cxnSp>
        <p:nvCxnSpPr>
          <p:cNvPr id="7" name="Connecteur droit avec flèche 6">
            <a:extLst>
              <a:ext uri="{FF2B5EF4-FFF2-40B4-BE49-F238E27FC236}">
                <a16:creationId xmlns:a16="http://schemas.microsoft.com/office/drawing/2014/main" id="{CA50DD4A-0A7A-7B73-108D-F7EC3D80F618}"/>
              </a:ext>
            </a:extLst>
          </p:cNvPr>
          <p:cNvCxnSpPr>
            <a:cxnSpLocks/>
          </p:cNvCxnSpPr>
          <p:nvPr/>
        </p:nvCxnSpPr>
        <p:spPr>
          <a:xfrm flipH="1">
            <a:off x="6382444" y="5949280"/>
            <a:ext cx="271612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a:extLst>
              <a:ext uri="{FF2B5EF4-FFF2-40B4-BE49-F238E27FC236}">
                <a16:creationId xmlns:a16="http://schemas.microsoft.com/office/drawing/2014/main" id="{7180B5C2-B0A4-AAEF-E79D-95BCC0B79513}"/>
              </a:ext>
            </a:extLst>
          </p:cNvPr>
          <p:cNvCxnSpPr>
            <a:cxnSpLocks/>
          </p:cNvCxnSpPr>
          <p:nvPr/>
        </p:nvCxnSpPr>
        <p:spPr>
          <a:xfrm flipV="1">
            <a:off x="2854052" y="6325243"/>
            <a:ext cx="1296144" cy="560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668B0A6A-AEAD-8016-7773-6F353A82AF8C}"/>
              </a:ext>
            </a:extLst>
          </p:cNvPr>
          <p:cNvSpPr txBox="1"/>
          <p:nvPr/>
        </p:nvSpPr>
        <p:spPr>
          <a:xfrm>
            <a:off x="9196903" y="5678912"/>
            <a:ext cx="925446" cy="646331"/>
          </a:xfrm>
          <a:prstGeom prst="rect">
            <a:avLst/>
          </a:prstGeom>
          <a:noFill/>
        </p:spPr>
        <p:txBody>
          <a:bodyPr wrap="none" rtlCol="0">
            <a:spAutoFit/>
          </a:bodyPr>
          <a:lstStyle/>
          <a:p>
            <a:r>
              <a:rPr lang="fr-FR" dirty="0"/>
              <a:t>Barre d’</a:t>
            </a:r>
          </a:p>
          <a:p>
            <a:r>
              <a:rPr lang="fr-FR" dirty="0"/>
              <a:t>adresse</a:t>
            </a:r>
          </a:p>
        </p:txBody>
      </p:sp>
      <p:sp>
        <p:nvSpPr>
          <p:cNvPr id="10" name="ZoneTexte 9">
            <a:extLst>
              <a:ext uri="{FF2B5EF4-FFF2-40B4-BE49-F238E27FC236}">
                <a16:creationId xmlns:a16="http://schemas.microsoft.com/office/drawing/2014/main" id="{E4970EC6-E11E-4143-A97D-6043EB389DAF}"/>
              </a:ext>
            </a:extLst>
          </p:cNvPr>
          <p:cNvSpPr txBox="1"/>
          <p:nvPr/>
        </p:nvSpPr>
        <p:spPr>
          <a:xfrm>
            <a:off x="1226325" y="6316489"/>
            <a:ext cx="1655581" cy="369332"/>
          </a:xfrm>
          <a:prstGeom prst="rect">
            <a:avLst/>
          </a:prstGeom>
          <a:noFill/>
        </p:spPr>
        <p:txBody>
          <a:bodyPr wrap="none" rtlCol="0">
            <a:spAutoFit/>
          </a:bodyPr>
          <a:lstStyle/>
          <a:p>
            <a:r>
              <a:rPr lang="fr-FR" dirty="0"/>
              <a:t>Barre de favoris</a:t>
            </a:r>
          </a:p>
        </p:txBody>
      </p:sp>
    </p:spTree>
    <p:extLst>
      <p:ext uri="{BB962C8B-B14F-4D97-AF65-F5344CB8AC3E}">
        <p14:creationId xmlns:p14="http://schemas.microsoft.com/office/powerpoint/2010/main" val="3565223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9B26A-8F2E-4550-9EC6-98DAE00F7864}"/>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747CA849-DF86-E3EF-8F10-473D37E71E2A}"/>
              </a:ext>
            </a:extLst>
          </p:cNvPr>
          <p:cNvSpPr>
            <a:spLocks noGrp="1"/>
          </p:cNvSpPr>
          <p:nvPr>
            <p:ph type="title"/>
          </p:nvPr>
        </p:nvSpPr>
        <p:spPr>
          <a:xfrm>
            <a:off x="-9152" y="0"/>
            <a:ext cx="12182409" cy="987896"/>
          </a:xfrm>
        </p:spPr>
        <p:txBody>
          <a:bodyPr rtlCol="0">
            <a:normAutofit/>
          </a:bodyPr>
          <a:lstStyle/>
          <a:p>
            <a:pPr algn="ctr" rtl="0"/>
            <a:r>
              <a:rPr lang="fr-FR" sz="4800" b="1" dirty="0"/>
              <a:t>Internet</a:t>
            </a:r>
          </a:p>
        </p:txBody>
      </p:sp>
      <p:sp>
        <p:nvSpPr>
          <p:cNvPr id="2" name="Espace réservé du contenu 1">
            <a:extLst>
              <a:ext uri="{FF2B5EF4-FFF2-40B4-BE49-F238E27FC236}">
                <a16:creationId xmlns:a16="http://schemas.microsoft.com/office/drawing/2014/main" id="{F623B035-0DED-30E7-69F1-18335F39AF3E}"/>
              </a:ext>
            </a:extLst>
          </p:cNvPr>
          <p:cNvSpPr>
            <a:spLocks noGrp="1"/>
          </p:cNvSpPr>
          <p:nvPr>
            <p:ph idx="1"/>
          </p:nvPr>
        </p:nvSpPr>
        <p:spPr>
          <a:xfrm>
            <a:off x="-9152" y="1052736"/>
            <a:ext cx="11720187" cy="5805264"/>
          </a:xfrm>
        </p:spPr>
        <p:txBody>
          <a:bodyPr>
            <a:normAutofit/>
          </a:bodyPr>
          <a:lstStyle/>
          <a:p>
            <a:r>
              <a:rPr lang="fr-FR" dirty="0"/>
              <a:t>Si elle n'est pas présente, cliquer sur les 3 petits points en haut à droite de votre navigateur (1)</a:t>
            </a:r>
          </a:p>
          <a:p>
            <a:endParaRPr lang="fr-FR" dirty="0"/>
          </a:p>
          <a:p>
            <a:r>
              <a:rPr lang="fr-FR" dirty="0"/>
              <a:t>Ensuite cliquer sur « favoris » (2)</a:t>
            </a:r>
          </a:p>
          <a:p>
            <a:endParaRPr lang="fr-FR" dirty="0"/>
          </a:p>
          <a:p>
            <a:endParaRPr lang="fr-FR" dirty="0"/>
          </a:p>
          <a:p>
            <a:endParaRPr lang="fr-FR" dirty="0"/>
          </a:p>
          <a:p>
            <a:endParaRPr lang="fr-FR" dirty="0"/>
          </a:p>
          <a:p>
            <a:pPr marL="0" indent="0">
              <a:buNone/>
            </a:pPr>
            <a:endParaRPr lang="fr-FR" dirty="0"/>
          </a:p>
          <a:p>
            <a:endParaRPr lang="fr-FR" dirty="0"/>
          </a:p>
          <a:p>
            <a:endParaRPr lang="fr-FR" dirty="0"/>
          </a:p>
        </p:txBody>
      </p:sp>
      <p:pic>
        <p:nvPicPr>
          <p:cNvPr id="4" name="Image 3">
            <a:extLst>
              <a:ext uri="{FF2B5EF4-FFF2-40B4-BE49-F238E27FC236}">
                <a16:creationId xmlns:a16="http://schemas.microsoft.com/office/drawing/2014/main" id="{73F20A97-CBCA-E7ED-BD7A-8869273C3215}"/>
              </a:ext>
            </a:extLst>
          </p:cNvPr>
          <p:cNvPicPr>
            <a:picLocks noChangeAspect="1"/>
          </p:cNvPicPr>
          <p:nvPr/>
        </p:nvPicPr>
        <p:blipFill>
          <a:blip r:embed="rId3"/>
          <a:stretch>
            <a:fillRect/>
          </a:stretch>
        </p:blipFill>
        <p:spPr>
          <a:xfrm>
            <a:off x="7368953" y="1817763"/>
            <a:ext cx="3499589" cy="2664296"/>
          </a:xfrm>
          <a:prstGeom prst="rect">
            <a:avLst/>
          </a:prstGeom>
        </p:spPr>
      </p:pic>
      <p:sp>
        <p:nvSpPr>
          <p:cNvPr id="5" name="Rectangle 4">
            <a:extLst>
              <a:ext uri="{FF2B5EF4-FFF2-40B4-BE49-F238E27FC236}">
                <a16:creationId xmlns:a16="http://schemas.microsoft.com/office/drawing/2014/main" id="{1F673BCF-C4D3-2DC8-4113-7E1385B3ED88}"/>
              </a:ext>
            </a:extLst>
          </p:cNvPr>
          <p:cNvSpPr/>
          <p:nvPr/>
        </p:nvSpPr>
        <p:spPr>
          <a:xfrm>
            <a:off x="10270876" y="1844824"/>
            <a:ext cx="648072" cy="50405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4549E6A3-D9F8-4712-FA35-C80EC2C1CE0F}"/>
              </a:ext>
            </a:extLst>
          </p:cNvPr>
          <p:cNvSpPr/>
          <p:nvPr/>
        </p:nvSpPr>
        <p:spPr>
          <a:xfrm>
            <a:off x="7462564" y="3645024"/>
            <a:ext cx="3312368" cy="36004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75723705-C383-B8E3-FA21-D8D7F87025FC}"/>
              </a:ext>
            </a:extLst>
          </p:cNvPr>
          <p:cNvSpPr txBox="1"/>
          <p:nvPr/>
        </p:nvSpPr>
        <p:spPr>
          <a:xfrm>
            <a:off x="11013305" y="1844824"/>
            <a:ext cx="301686" cy="369332"/>
          </a:xfrm>
          <a:prstGeom prst="rect">
            <a:avLst/>
          </a:prstGeom>
          <a:noFill/>
        </p:spPr>
        <p:txBody>
          <a:bodyPr wrap="none" rtlCol="0">
            <a:spAutoFit/>
          </a:bodyPr>
          <a:lstStyle/>
          <a:p>
            <a:r>
              <a:rPr lang="fr-FR" dirty="0"/>
              <a:t>1</a:t>
            </a:r>
          </a:p>
        </p:txBody>
      </p:sp>
      <p:sp>
        <p:nvSpPr>
          <p:cNvPr id="8" name="ZoneTexte 7">
            <a:extLst>
              <a:ext uri="{FF2B5EF4-FFF2-40B4-BE49-F238E27FC236}">
                <a16:creationId xmlns:a16="http://schemas.microsoft.com/office/drawing/2014/main" id="{2ABFBBB4-9B2B-95EB-9C5E-59800122966A}"/>
              </a:ext>
            </a:extLst>
          </p:cNvPr>
          <p:cNvSpPr txBox="1"/>
          <p:nvPr/>
        </p:nvSpPr>
        <p:spPr>
          <a:xfrm>
            <a:off x="10868542" y="3574899"/>
            <a:ext cx="301686" cy="369332"/>
          </a:xfrm>
          <a:prstGeom prst="rect">
            <a:avLst/>
          </a:prstGeom>
          <a:noFill/>
        </p:spPr>
        <p:txBody>
          <a:bodyPr wrap="none" rtlCol="0">
            <a:spAutoFit/>
          </a:bodyPr>
          <a:lstStyle/>
          <a:p>
            <a:r>
              <a:rPr lang="fr-FR" dirty="0"/>
              <a:t>2</a:t>
            </a:r>
          </a:p>
        </p:txBody>
      </p:sp>
    </p:spTree>
    <p:extLst>
      <p:ext uri="{BB962C8B-B14F-4D97-AF65-F5344CB8AC3E}">
        <p14:creationId xmlns:p14="http://schemas.microsoft.com/office/powerpoint/2010/main" val="267095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B774F-D9A0-7610-1756-4503DDA673B1}"/>
            </a:ext>
          </a:extLst>
        </p:cNvPr>
        <p:cNvGrpSpPr/>
        <p:nvPr/>
      </p:nvGrpSpPr>
      <p:grpSpPr>
        <a:xfrm>
          <a:off x="0" y="0"/>
          <a:ext cx="0" cy="0"/>
          <a:chOff x="0" y="0"/>
          <a:chExt cx="0" cy="0"/>
        </a:xfrm>
      </p:grpSpPr>
      <p:pic>
        <p:nvPicPr>
          <p:cNvPr id="8" name="Image 7">
            <a:extLst>
              <a:ext uri="{FF2B5EF4-FFF2-40B4-BE49-F238E27FC236}">
                <a16:creationId xmlns:a16="http://schemas.microsoft.com/office/drawing/2014/main" id="{02CEAD9F-88BF-2F48-F16D-EF52F5032E2F}"/>
              </a:ext>
            </a:extLst>
          </p:cNvPr>
          <p:cNvPicPr>
            <a:picLocks noChangeAspect="1"/>
          </p:cNvPicPr>
          <p:nvPr/>
        </p:nvPicPr>
        <p:blipFill>
          <a:blip r:embed="rId3"/>
          <a:stretch>
            <a:fillRect/>
          </a:stretch>
        </p:blipFill>
        <p:spPr>
          <a:xfrm>
            <a:off x="5734372" y="1700808"/>
            <a:ext cx="6211987" cy="4791075"/>
          </a:xfrm>
          <a:prstGeom prst="rect">
            <a:avLst/>
          </a:prstGeom>
        </p:spPr>
      </p:pic>
      <p:sp>
        <p:nvSpPr>
          <p:cNvPr id="13" name="Titre 12">
            <a:extLst>
              <a:ext uri="{FF2B5EF4-FFF2-40B4-BE49-F238E27FC236}">
                <a16:creationId xmlns:a16="http://schemas.microsoft.com/office/drawing/2014/main" id="{6FE0665F-A067-B3DE-1B1C-DD3982231156}"/>
              </a:ext>
            </a:extLst>
          </p:cNvPr>
          <p:cNvSpPr>
            <a:spLocks noGrp="1"/>
          </p:cNvSpPr>
          <p:nvPr>
            <p:ph type="title"/>
          </p:nvPr>
        </p:nvSpPr>
        <p:spPr>
          <a:xfrm>
            <a:off x="-9152" y="0"/>
            <a:ext cx="12182409" cy="987896"/>
          </a:xfrm>
        </p:spPr>
        <p:txBody>
          <a:bodyPr rtlCol="0">
            <a:normAutofit/>
          </a:bodyPr>
          <a:lstStyle/>
          <a:p>
            <a:pPr algn="ctr" rtl="0"/>
            <a:r>
              <a:rPr lang="fr-FR" sz="4800" b="1" dirty="0"/>
              <a:t>Internet</a:t>
            </a:r>
          </a:p>
        </p:txBody>
      </p:sp>
      <p:sp>
        <p:nvSpPr>
          <p:cNvPr id="2" name="Espace réservé du contenu 1">
            <a:extLst>
              <a:ext uri="{FF2B5EF4-FFF2-40B4-BE49-F238E27FC236}">
                <a16:creationId xmlns:a16="http://schemas.microsoft.com/office/drawing/2014/main" id="{94246AB7-2909-E542-A069-4D04879E93C4}"/>
              </a:ext>
            </a:extLst>
          </p:cNvPr>
          <p:cNvSpPr>
            <a:spLocks noGrp="1"/>
          </p:cNvSpPr>
          <p:nvPr>
            <p:ph idx="1"/>
          </p:nvPr>
        </p:nvSpPr>
        <p:spPr>
          <a:xfrm>
            <a:off x="-9151" y="1052736"/>
            <a:ext cx="8119788" cy="5805264"/>
          </a:xfrm>
        </p:spPr>
        <p:txBody>
          <a:bodyPr>
            <a:normAutofit/>
          </a:bodyPr>
          <a:lstStyle/>
          <a:p>
            <a:r>
              <a:rPr lang="fr-FR" dirty="0"/>
              <a:t>Cliquer ensuite sur les 3 petits points en haut à droite de l’écran des favoris (1)</a:t>
            </a:r>
          </a:p>
          <a:p>
            <a:endParaRPr lang="fr-FR" dirty="0"/>
          </a:p>
          <a:p>
            <a:r>
              <a:rPr lang="fr-FR" dirty="0"/>
              <a:t>Cliquer sur « Afficher les favoris » (2)</a:t>
            </a:r>
          </a:p>
          <a:p>
            <a:endParaRPr lang="fr-FR" dirty="0"/>
          </a:p>
          <a:p>
            <a:endParaRPr lang="fr-FR" dirty="0"/>
          </a:p>
          <a:p>
            <a:r>
              <a:rPr lang="fr-FR" dirty="0"/>
              <a:t>Enfin sur « Toujours » (3)</a:t>
            </a:r>
          </a:p>
          <a:p>
            <a:endParaRPr lang="fr-FR" dirty="0"/>
          </a:p>
          <a:p>
            <a:endParaRPr lang="fr-FR" dirty="0"/>
          </a:p>
          <a:p>
            <a:r>
              <a:rPr lang="fr-FR" dirty="0"/>
              <a:t>La barre est affichée</a:t>
            </a:r>
          </a:p>
          <a:p>
            <a:endParaRPr lang="fr-FR" dirty="0"/>
          </a:p>
        </p:txBody>
      </p:sp>
      <p:sp>
        <p:nvSpPr>
          <p:cNvPr id="5" name="Rectangle 4">
            <a:extLst>
              <a:ext uri="{FF2B5EF4-FFF2-40B4-BE49-F238E27FC236}">
                <a16:creationId xmlns:a16="http://schemas.microsoft.com/office/drawing/2014/main" id="{934D7397-CA4F-972A-B549-4A6203634DC7}"/>
              </a:ext>
            </a:extLst>
          </p:cNvPr>
          <p:cNvSpPr/>
          <p:nvPr/>
        </p:nvSpPr>
        <p:spPr>
          <a:xfrm>
            <a:off x="11429831" y="1959868"/>
            <a:ext cx="432048" cy="43204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74F344ED-761A-D8C9-F3A4-216C1AFB94F5}"/>
              </a:ext>
            </a:extLst>
          </p:cNvPr>
          <p:cNvSpPr/>
          <p:nvPr/>
        </p:nvSpPr>
        <p:spPr>
          <a:xfrm>
            <a:off x="8470676" y="5013176"/>
            <a:ext cx="3240360" cy="43204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A3A625EB-6B6F-B6DD-A626-4A4C22F22142}"/>
              </a:ext>
            </a:extLst>
          </p:cNvPr>
          <p:cNvSpPr/>
          <p:nvPr/>
        </p:nvSpPr>
        <p:spPr>
          <a:xfrm>
            <a:off x="5878388" y="5078016"/>
            <a:ext cx="2232249" cy="43204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2EFDDC1C-DB9A-0838-2B90-9544C46E9C9C}"/>
              </a:ext>
            </a:extLst>
          </p:cNvPr>
          <p:cNvSpPr txBox="1"/>
          <p:nvPr/>
        </p:nvSpPr>
        <p:spPr>
          <a:xfrm>
            <a:off x="11890110" y="1991226"/>
            <a:ext cx="301686" cy="369332"/>
          </a:xfrm>
          <a:prstGeom prst="rect">
            <a:avLst/>
          </a:prstGeom>
          <a:noFill/>
        </p:spPr>
        <p:txBody>
          <a:bodyPr wrap="none" rtlCol="0">
            <a:spAutoFit/>
          </a:bodyPr>
          <a:lstStyle/>
          <a:p>
            <a:r>
              <a:rPr lang="fr-FR" dirty="0"/>
              <a:t>1</a:t>
            </a:r>
          </a:p>
        </p:txBody>
      </p:sp>
      <p:sp>
        <p:nvSpPr>
          <p:cNvPr id="11" name="ZoneTexte 10">
            <a:extLst>
              <a:ext uri="{FF2B5EF4-FFF2-40B4-BE49-F238E27FC236}">
                <a16:creationId xmlns:a16="http://schemas.microsoft.com/office/drawing/2014/main" id="{F3436923-72C7-4CDD-634F-3019C9D6DE66}"/>
              </a:ext>
            </a:extLst>
          </p:cNvPr>
          <p:cNvSpPr txBox="1"/>
          <p:nvPr/>
        </p:nvSpPr>
        <p:spPr>
          <a:xfrm>
            <a:off x="11762335" y="4972526"/>
            <a:ext cx="301686" cy="369332"/>
          </a:xfrm>
          <a:prstGeom prst="rect">
            <a:avLst/>
          </a:prstGeom>
          <a:noFill/>
        </p:spPr>
        <p:txBody>
          <a:bodyPr wrap="none" rtlCol="0">
            <a:spAutoFit/>
          </a:bodyPr>
          <a:lstStyle/>
          <a:p>
            <a:r>
              <a:rPr lang="fr-FR" dirty="0"/>
              <a:t>2</a:t>
            </a:r>
          </a:p>
        </p:txBody>
      </p:sp>
      <p:sp>
        <p:nvSpPr>
          <p:cNvPr id="12" name="ZoneTexte 11">
            <a:extLst>
              <a:ext uri="{FF2B5EF4-FFF2-40B4-BE49-F238E27FC236}">
                <a16:creationId xmlns:a16="http://schemas.microsoft.com/office/drawing/2014/main" id="{6F22613C-6EF9-7094-329A-0089026EC891}"/>
              </a:ext>
            </a:extLst>
          </p:cNvPr>
          <p:cNvSpPr txBox="1"/>
          <p:nvPr/>
        </p:nvSpPr>
        <p:spPr>
          <a:xfrm>
            <a:off x="5504694" y="5109374"/>
            <a:ext cx="301686" cy="369332"/>
          </a:xfrm>
          <a:prstGeom prst="rect">
            <a:avLst/>
          </a:prstGeom>
          <a:noFill/>
        </p:spPr>
        <p:txBody>
          <a:bodyPr wrap="none" rtlCol="0">
            <a:spAutoFit/>
          </a:bodyPr>
          <a:lstStyle/>
          <a:p>
            <a:r>
              <a:rPr lang="fr-FR" dirty="0"/>
              <a:t>3</a:t>
            </a:r>
          </a:p>
        </p:txBody>
      </p:sp>
    </p:spTree>
    <p:extLst>
      <p:ext uri="{BB962C8B-B14F-4D97-AF65-F5344CB8AC3E}">
        <p14:creationId xmlns:p14="http://schemas.microsoft.com/office/powerpoint/2010/main" val="1303872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D3D79-5402-BB70-3747-0C00C80E47B8}"/>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F5827A22-86EA-896B-3B39-E5A2BC0BD303}"/>
              </a:ext>
            </a:extLst>
          </p:cNvPr>
          <p:cNvSpPr>
            <a:spLocks noGrp="1"/>
          </p:cNvSpPr>
          <p:nvPr>
            <p:ph type="title"/>
          </p:nvPr>
        </p:nvSpPr>
        <p:spPr>
          <a:xfrm>
            <a:off x="-9152" y="0"/>
            <a:ext cx="12182409" cy="987896"/>
          </a:xfrm>
        </p:spPr>
        <p:txBody>
          <a:bodyPr rtlCol="0">
            <a:normAutofit/>
          </a:bodyPr>
          <a:lstStyle/>
          <a:p>
            <a:pPr algn="ctr" rtl="0"/>
            <a:r>
              <a:rPr lang="fr-FR" sz="4800" b="1" dirty="0"/>
              <a:t>Internet</a:t>
            </a:r>
          </a:p>
        </p:txBody>
      </p:sp>
      <p:sp>
        <p:nvSpPr>
          <p:cNvPr id="2" name="Espace réservé du contenu 1">
            <a:extLst>
              <a:ext uri="{FF2B5EF4-FFF2-40B4-BE49-F238E27FC236}">
                <a16:creationId xmlns:a16="http://schemas.microsoft.com/office/drawing/2014/main" id="{86518074-10CF-0B2F-746C-B755B8D9D622}"/>
              </a:ext>
            </a:extLst>
          </p:cNvPr>
          <p:cNvSpPr>
            <a:spLocks noGrp="1"/>
          </p:cNvSpPr>
          <p:nvPr>
            <p:ph idx="1"/>
          </p:nvPr>
        </p:nvSpPr>
        <p:spPr>
          <a:xfrm>
            <a:off x="-9152" y="1052736"/>
            <a:ext cx="12191561" cy="5805264"/>
          </a:xfrm>
        </p:spPr>
        <p:txBody>
          <a:bodyPr>
            <a:normAutofit/>
          </a:bodyPr>
          <a:lstStyle/>
          <a:p>
            <a:r>
              <a:rPr lang="fr-FR" dirty="0"/>
              <a:t>Pour ajouter un site en favori, vous allez sur le site en question, ensuite vous faites un clic gauche sur « l’étoile » à la fin de la barre d’adresse </a:t>
            </a:r>
          </a:p>
          <a:p>
            <a:endParaRPr lang="fr-FR" dirty="0"/>
          </a:p>
          <a:p>
            <a:pPr lvl="1"/>
            <a:r>
              <a:rPr lang="fr-FR" dirty="0"/>
              <a:t>Exemple sur Firefox :</a:t>
            </a:r>
          </a:p>
          <a:p>
            <a:pPr lvl="1"/>
            <a:endParaRPr lang="fr-FR" dirty="0"/>
          </a:p>
          <a:p>
            <a:pPr lvl="1"/>
            <a:endParaRPr lang="fr-FR" dirty="0"/>
          </a:p>
          <a:p>
            <a:pPr lvl="1"/>
            <a:endParaRPr lang="fr-FR" dirty="0"/>
          </a:p>
          <a:p>
            <a:pPr lvl="1"/>
            <a:endParaRPr lang="fr-FR" dirty="0"/>
          </a:p>
          <a:p>
            <a:pPr lvl="1"/>
            <a:r>
              <a:rPr lang="fr-FR" dirty="0"/>
              <a:t>Exemple sur Edge : </a:t>
            </a:r>
          </a:p>
          <a:p>
            <a:pPr lvl="1"/>
            <a:endParaRPr lang="fr-FR" dirty="0"/>
          </a:p>
          <a:p>
            <a:pPr lvl="1"/>
            <a:endParaRPr lang="fr-FR" dirty="0"/>
          </a:p>
          <a:p>
            <a:pPr lvl="1"/>
            <a:endParaRPr lang="fr-FR" dirty="0"/>
          </a:p>
          <a:p>
            <a:pPr lvl="1"/>
            <a:endParaRPr lang="fr-FR" dirty="0"/>
          </a:p>
        </p:txBody>
      </p:sp>
      <p:pic>
        <p:nvPicPr>
          <p:cNvPr id="4" name="Image 3">
            <a:extLst>
              <a:ext uri="{FF2B5EF4-FFF2-40B4-BE49-F238E27FC236}">
                <a16:creationId xmlns:a16="http://schemas.microsoft.com/office/drawing/2014/main" id="{C2698C42-CF5B-305F-B989-BDA82C278EE7}"/>
              </a:ext>
            </a:extLst>
          </p:cNvPr>
          <p:cNvPicPr>
            <a:picLocks noChangeAspect="1"/>
          </p:cNvPicPr>
          <p:nvPr/>
        </p:nvPicPr>
        <p:blipFill>
          <a:blip r:embed="rId3"/>
          <a:stretch>
            <a:fillRect/>
          </a:stretch>
        </p:blipFill>
        <p:spPr>
          <a:xfrm>
            <a:off x="545963" y="3032135"/>
            <a:ext cx="9262764" cy="738489"/>
          </a:xfrm>
          <a:prstGeom prst="rect">
            <a:avLst/>
          </a:prstGeom>
        </p:spPr>
      </p:pic>
      <p:sp>
        <p:nvSpPr>
          <p:cNvPr id="5" name="Rectangle 4">
            <a:extLst>
              <a:ext uri="{FF2B5EF4-FFF2-40B4-BE49-F238E27FC236}">
                <a16:creationId xmlns:a16="http://schemas.microsoft.com/office/drawing/2014/main" id="{2FC9E288-0BAD-5178-A38E-15C61A8CEED3}"/>
              </a:ext>
            </a:extLst>
          </p:cNvPr>
          <p:cNvSpPr/>
          <p:nvPr/>
        </p:nvSpPr>
        <p:spPr>
          <a:xfrm>
            <a:off x="9478788" y="3068960"/>
            <a:ext cx="360040" cy="36004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1F8113E2-0E67-B27B-8ABF-7E046D8E1042}"/>
              </a:ext>
            </a:extLst>
          </p:cNvPr>
          <p:cNvPicPr>
            <a:picLocks noChangeAspect="1"/>
          </p:cNvPicPr>
          <p:nvPr/>
        </p:nvPicPr>
        <p:blipFill>
          <a:blip r:embed="rId4"/>
          <a:stretch>
            <a:fillRect/>
          </a:stretch>
        </p:blipFill>
        <p:spPr>
          <a:xfrm>
            <a:off x="379511" y="4941168"/>
            <a:ext cx="9797799" cy="576064"/>
          </a:xfrm>
          <a:prstGeom prst="rect">
            <a:avLst/>
          </a:prstGeom>
        </p:spPr>
      </p:pic>
      <p:sp>
        <p:nvSpPr>
          <p:cNvPr id="8" name="Rectangle 7">
            <a:extLst>
              <a:ext uri="{FF2B5EF4-FFF2-40B4-BE49-F238E27FC236}">
                <a16:creationId xmlns:a16="http://schemas.microsoft.com/office/drawing/2014/main" id="{BE9F70B7-0CD4-E7BF-D756-5046F2EBF516}"/>
              </a:ext>
            </a:extLst>
          </p:cNvPr>
          <p:cNvSpPr/>
          <p:nvPr/>
        </p:nvSpPr>
        <p:spPr>
          <a:xfrm>
            <a:off x="9808727" y="4922752"/>
            <a:ext cx="360040" cy="36004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8519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97BEB-8E03-85A4-B868-72BF1A0CDB5A}"/>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7AA3A101-13A9-C902-212F-C596EDF82BBF}"/>
              </a:ext>
            </a:extLst>
          </p:cNvPr>
          <p:cNvSpPr>
            <a:spLocks noGrp="1"/>
          </p:cNvSpPr>
          <p:nvPr>
            <p:ph type="title"/>
          </p:nvPr>
        </p:nvSpPr>
        <p:spPr>
          <a:xfrm>
            <a:off x="-9152" y="0"/>
            <a:ext cx="12182409" cy="987896"/>
          </a:xfrm>
        </p:spPr>
        <p:txBody>
          <a:bodyPr rtlCol="0">
            <a:normAutofit/>
          </a:bodyPr>
          <a:lstStyle/>
          <a:p>
            <a:pPr algn="ctr" rtl="0"/>
            <a:r>
              <a:rPr lang="fr-FR" sz="4800" b="1" dirty="0"/>
              <a:t>Internet</a:t>
            </a:r>
          </a:p>
        </p:txBody>
      </p:sp>
      <p:sp>
        <p:nvSpPr>
          <p:cNvPr id="2" name="Espace réservé du contenu 1">
            <a:extLst>
              <a:ext uri="{FF2B5EF4-FFF2-40B4-BE49-F238E27FC236}">
                <a16:creationId xmlns:a16="http://schemas.microsoft.com/office/drawing/2014/main" id="{140C832C-72DF-FC93-838C-08B66F2565CF}"/>
              </a:ext>
            </a:extLst>
          </p:cNvPr>
          <p:cNvSpPr>
            <a:spLocks noGrp="1"/>
          </p:cNvSpPr>
          <p:nvPr>
            <p:ph idx="1"/>
          </p:nvPr>
        </p:nvSpPr>
        <p:spPr>
          <a:xfrm>
            <a:off x="-9152" y="1052736"/>
            <a:ext cx="12191561" cy="5805264"/>
          </a:xfrm>
        </p:spPr>
        <p:txBody>
          <a:bodyPr>
            <a:normAutofit/>
          </a:bodyPr>
          <a:lstStyle/>
          <a:p>
            <a:r>
              <a:rPr lang="fr-FR" dirty="0"/>
              <a:t>Si l’étoile est blanche, c’est que le site n'est pas en favori</a:t>
            </a:r>
          </a:p>
          <a:p>
            <a:endParaRPr lang="fr-FR" dirty="0"/>
          </a:p>
          <a:p>
            <a:endParaRPr lang="fr-FR" dirty="0"/>
          </a:p>
          <a:p>
            <a:endParaRPr lang="fr-FR" dirty="0"/>
          </a:p>
          <a:p>
            <a:endParaRPr lang="fr-FR" dirty="0"/>
          </a:p>
          <a:p>
            <a:r>
              <a:rPr lang="fr-FR" dirty="0"/>
              <a:t>Si elle est remplie, cette page est en favoris</a:t>
            </a:r>
          </a:p>
          <a:p>
            <a:endParaRPr lang="fr-FR" dirty="0"/>
          </a:p>
        </p:txBody>
      </p:sp>
      <p:pic>
        <p:nvPicPr>
          <p:cNvPr id="3" name="Image 2">
            <a:extLst>
              <a:ext uri="{FF2B5EF4-FFF2-40B4-BE49-F238E27FC236}">
                <a16:creationId xmlns:a16="http://schemas.microsoft.com/office/drawing/2014/main" id="{E1AAB573-E906-7F8A-418B-4957C9A717D0}"/>
              </a:ext>
            </a:extLst>
          </p:cNvPr>
          <p:cNvPicPr>
            <a:picLocks noChangeAspect="1"/>
          </p:cNvPicPr>
          <p:nvPr/>
        </p:nvPicPr>
        <p:blipFill>
          <a:blip r:embed="rId3"/>
          <a:stretch>
            <a:fillRect/>
          </a:stretch>
        </p:blipFill>
        <p:spPr>
          <a:xfrm>
            <a:off x="693812" y="1844824"/>
            <a:ext cx="9797799" cy="576064"/>
          </a:xfrm>
          <a:prstGeom prst="rect">
            <a:avLst/>
          </a:prstGeom>
        </p:spPr>
      </p:pic>
      <p:sp>
        <p:nvSpPr>
          <p:cNvPr id="4" name="Rectangle 3">
            <a:extLst>
              <a:ext uri="{FF2B5EF4-FFF2-40B4-BE49-F238E27FC236}">
                <a16:creationId xmlns:a16="http://schemas.microsoft.com/office/drawing/2014/main" id="{2686CFEF-FBFB-E908-BA5F-E41A53114259}"/>
              </a:ext>
            </a:extLst>
          </p:cNvPr>
          <p:cNvSpPr/>
          <p:nvPr/>
        </p:nvSpPr>
        <p:spPr>
          <a:xfrm>
            <a:off x="10123028" y="1826408"/>
            <a:ext cx="360040" cy="36004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BD85DCDD-3159-677A-54D1-2A6862CEF337}"/>
              </a:ext>
            </a:extLst>
          </p:cNvPr>
          <p:cNvPicPr>
            <a:picLocks noChangeAspect="1"/>
          </p:cNvPicPr>
          <p:nvPr/>
        </p:nvPicPr>
        <p:blipFill>
          <a:blip r:embed="rId4"/>
          <a:stretch>
            <a:fillRect/>
          </a:stretch>
        </p:blipFill>
        <p:spPr>
          <a:xfrm>
            <a:off x="1197868" y="4371583"/>
            <a:ext cx="3838575" cy="476250"/>
          </a:xfrm>
          <a:prstGeom prst="rect">
            <a:avLst/>
          </a:prstGeom>
        </p:spPr>
      </p:pic>
    </p:spTree>
    <p:extLst>
      <p:ext uri="{BB962C8B-B14F-4D97-AF65-F5344CB8AC3E}">
        <p14:creationId xmlns:p14="http://schemas.microsoft.com/office/powerpoint/2010/main" val="1111555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1D101-CC9C-4A2C-6FFE-DA91B00FD714}"/>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74E70864-A8E6-F171-F316-5B5C051B5D75}"/>
              </a:ext>
            </a:extLst>
          </p:cNvPr>
          <p:cNvSpPr>
            <a:spLocks noGrp="1"/>
          </p:cNvSpPr>
          <p:nvPr>
            <p:ph type="title"/>
          </p:nvPr>
        </p:nvSpPr>
        <p:spPr>
          <a:xfrm>
            <a:off x="-9152" y="0"/>
            <a:ext cx="12182409" cy="987896"/>
          </a:xfrm>
        </p:spPr>
        <p:txBody>
          <a:bodyPr rtlCol="0">
            <a:normAutofit/>
          </a:bodyPr>
          <a:lstStyle/>
          <a:p>
            <a:pPr algn="ctr" rtl="0"/>
            <a:r>
              <a:rPr lang="fr-FR" sz="4800" b="1" dirty="0"/>
              <a:t>Internet</a:t>
            </a:r>
          </a:p>
        </p:txBody>
      </p:sp>
      <p:sp>
        <p:nvSpPr>
          <p:cNvPr id="2" name="Espace réservé du contenu 1">
            <a:extLst>
              <a:ext uri="{FF2B5EF4-FFF2-40B4-BE49-F238E27FC236}">
                <a16:creationId xmlns:a16="http://schemas.microsoft.com/office/drawing/2014/main" id="{AB3D21E1-C712-827F-B539-904EA61D5BE2}"/>
              </a:ext>
            </a:extLst>
          </p:cNvPr>
          <p:cNvSpPr>
            <a:spLocks noGrp="1"/>
          </p:cNvSpPr>
          <p:nvPr>
            <p:ph idx="1"/>
          </p:nvPr>
        </p:nvSpPr>
        <p:spPr>
          <a:xfrm>
            <a:off x="-9152" y="1052736"/>
            <a:ext cx="12191561" cy="5805264"/>
          </a:xfrm>
        </p:spPr>
        <p:txBody>
          <a:bodyPr>
            <a:normAutofit/>
          </a:bodyPr>
          <a:lstStyle/>
          <a:p>
            <a:r>
              <a:rPr lang="fr-FR" dirty="0"/>
              <a:t>Quand vous cliquez sur l’étoile, vous pouvez changer le nom de la page (si besoin) et ensuite cliquer sur « Enregistrer » </a:t>
            </a:r>
          </a:p>
          <a:p>
            <a:endParaRPr lang="fr-FR" dirty="0"/>
          </a:p>
          <a:p>
            <a:endParaRPr lang="fr-FR" dirty="0"/>
          </a:p>
          <a:p>
            <a:endParaRPr lang="fr-FR" dirty="0"/>
          </a:p>
          <a:p>
            <a:endParaRPr lang="fr-FR" dirty="0"/>
          </a:p>
          <a:p>
            <a:endParaRPr lang="fr-FR" dirty="0"/>
          </a:p>
        </p:txBody>
      </p:sp>
      <p:cxnSp>
        <p:nvCxnSpPr>
          <p:cNvPr id="9" name="Connecteur droit avec flèche 8">
            <a:extLst>
              <a:ext uri="{FF2B5EF4-FFF2-40B4-BE49-F238E27FC236}">
                <a16:creationId xmlns:a16="http://schemas.microsoft.com/office/drawing/2014/main" id="{26D499BE-812A-AE8D-A597-29F652254F5C}"/>
              </a:ext>
            </a:extLst>
          </p:cNvPr>
          <p:cNvCxnSpPr>
            <a:cxnSpLocks/>
          </p:cNvCxnSpPr>
          <p:nvPr/>
        </p:nvCxnSpPr>
        <p:spPr>
          <a:xfrm flipH="1">
            <a:off x="6958508" y="3429000"/>
            <a:ext cx="280831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25758056-2F3E-D54F-56C5-A71D61B8F36E}"/>
              </a:ext>
            </a:extLst>
          </p:cNvPr>
          <p:cNvCxnSpPr>
            <a:cxnSpLocks/>
          </p:cNvCxnSpPr>
          <p:nvPr/>
        </p:nvCxnSpPr>
        <p:spPr>
          <a:xfrm flipV="1">
            <a:off x="5158308" y="5157192"/>
            <a:ext cx="0" cy="86409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F9132294-7ACF-8C14-4FBA-AE78A651C470}"/>
              </a:ext>
            </a:extLst>
          </p:cNvPr>
          <p:cNvSpPr txBox="1"/>
          <p:nvPr/>
        </p:nvSpPr>
        <p:spPr>
          <a:xfrm>
            <a:off x="9910836" y="3284984"/>
            <a:ext cx="2225225" cy="646331"/>
          </a:xfrm>
          <a:prstGeom prst="rect">
            <a:avLst/>
          </a:prstGeom>
          <a:noFill/>
        </p:spPr>
        <p:txBody>
          <a:bodyPr wrap="none" rtlCol="0">
            <a:spAutoFit/>
          </a:bodyPr>
          <a:lstStyle/>
          <a:p>
            <a:r>
              <a:rPr lang="fr-FR" dirty="0"/>
              <a:t>Vous pouvez changer </a:t>
            </a:r>
          </a:p>
          <a:p>
            <a:r>
              <a:rPr lang="fr-FR" dirty="0"/>
              <a:t>le nom de la page</a:t>
            </a:r>
          </a:p>
        </p:txBody>
      </p:sp>
      <p:sp>
        <p:nvSpPr>
          <p:cNvPr id="15" name="ZoneTexte 14">
            <a:extLst>
              <a:ext uri="{FF2B5EF4-FFF2-40B4-BE49-F238E27FC236}">
                <a16:creationId xmlns:a16="http://schemas.microsoft.com/office/drawing/2014/main" id="{4C1DD6EE-70C8-115A-5ADC-18729E43963A}"/>
              </a:ext>
            </a:extLst>
          </p:cNvPr>
          <p:cNvSpPr txBox="1"/>
          <p:nvPr/>
        </p:nvSpPr>
        <p:spPr>
          <a:xfrm>
            <a:off x="4654252" y="5999696"/>
            <a:ext cx="3192028" cy="369332"/>
          </a:xfrm>
          <a:prstGeom prst="rect">
            <a:avLst/>
          </a:prstGeom>
          <a:noFill/>
        </p:spPr>
        <p:txBody>
          <a:bodyPr wrap="none" rtlCol="0">
            <a:spAutoFit/>
          </a:bodyPr>
          <a:lstStyle/>
          <a:p>
            <a:r>
              <a:rPr lang="fr-FR" dirty="0"/>
              <a:t>Cliquer ensuite sur « Enregistrer</a:t>
            </a:r>
          </a:p>
        </p:txBody>
      </p:sp>
    </p:spTree>
    <p:extLst>
      <p:ext uri="{BB962C8B-B14F-4D97-AF65-F5344CB8AC3E}">
        <p14:creationId xmlns:p14="http://schemas.microsoft.com/office/powerpoint/2010/main" val="323610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21F2B-C80E-A6C0-2439-8CC9478C6E05}"/>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105456E1-EAE3-D3AD-1CC9-50117D4C5CDE}"/>
              </a:ext>
            </a:extLst>
          </p:cNvPr>
          <p:cNvSpPr>
            <a:spLocks noGrp="1"/>
          </p:cNvSpPr>
          <p:nvPr>
            <p:ph type="title"/>
          </p:nvPr>
        </p:nvSpPr>
        <p:spPr>
          <a:xfrm>
            <a:off x="-9152" y="0"/>
            <a:ext cx="12182409" cy="987896"/>
          </a:xfrm>
        </p:spPr>
        <p:txBody>
          <a:bodyPr rtlCol="0">
            <a:normAutofit/>
          </a:bodyPr>
          <a:lstStyle/>
          <a:p>
            <a:pPr algn="ctr" rtl="0"/>
            <a:r>
              <a:rPr lang="fr-FR" sz="4800" b="1" dirty="0"/>
              <a:t>Internet</a:t>
            </a:r>
          </a:p>
        </p:txBody>
      </p:sp>
      <p:sp>
        <p:nvSpPr>
          <p:cNvPr id="2" name="Espace réservé du contenu 1">
            <a:extLst>
              <a:ext uri="{FF2B5EF4-FFF2-40B4-BE49-F238E27FC236}">
                <a16:creationId xmlns:a16="http://schemas.microsoft.com/office/drawing/2014/main" id="{9EFB0815-45C6-C533-6395-4F109AD7C34C}"/>
              </a:ext>
            </a:extLst>
          </p:cNvPr>
          <p:cNvSpPr>
            <a:spLocks noGrp="1"/>
          </p:cNvSpPr>
          <p:nvPr>
            <p:ph idx="1"/>
          </p:nvPr>
        </p:nvSpPr>
        <p:spPr>
          <a:xfrm>
            <a:off x="-9152" y="1052736"/>
            <a:ext cx="12191561" cy="5805264"/>
          </a:xfrm>
        </p:spPr>
        <p:txBody>
          <a:bodyPr>
            <a:normAutofit/>
          </a:bodyPr>
          <a:lstStyle/>
          <a:p>
            <a:r>
              <a:rPr lang="fr-FR" dirty="0"/>
              <a:t>Quand vous cliquez sur l’étoile, vous pouvez changer le nom de la page (si besoin) et ensuite choisissez « Barre personnelle » dans la liste des emplacements </a:t>
            </a:r>
          </a:p>
          <a:p>
            <a:endParaRPr lang="fr-FR" dirty="0"/>
          </a:p>
          <a:p>
            <a:endParaRPr lang="fr-FR" dirty="0"/>
          </a:p>
          <a:p>
            <a:endParaRPr lang="fr-FR" dirty="0"/>
          </a:p>
          <a:p>
            <a:endParaRPr lang="fr-FR" dirty="0"/>
          </a:p>
          <a:p>
            <a:endParaRPr lang="fr-FR" dirty="0"/>
          </a:p>
        </p:txBody>
      </p:sp>
      <p:sp>
        <p:nvSpPr>
          <p:cNvPr id="14" name="ZoneTexte 13">
            <a:extLst>
              <a:ext uri="{FF2B5EF4-FFF2-40B4-BE49-F238E27FC236}">
                <a16:creationId xmlns:a16="http://schemas.microsoft.com/office/drawing/2014/main" id="{396FA821-5A37-0251-5A1D-E27F4AEAA492}"/>
              </a:ext>
            </a:extLst>
          </p:cNvPr>
          <p:cNvSpPr txBox="1"/>
          <p:nvPr/>
        </p:nvSpPr>
        <p:spPr>
          <a:xfrm>
            <a:off x="9373896" y="3705165"/>
            <a:ext cx="2225225" cy="646331"/>
          </a:xfrm>
          <a:prstGeom prst="rect">
            <a:avLst/>
          </a:prstGeom>
          <a:noFill/>
        </p:spPr>
        <p:txBody>
          <a:bodyPr wrap="none" rtlCol="0">
            <a:spAutoFit/>
          </a:bodyPr>
          <a:lstStyle/>
          <a:p>
            <a:r>
              <a:rPr lang="fr-FR" dirty="0"/>
              <a:t>Vous pouvez changer </a:t>
            </a:r>
          </a:p>
          <a:p>
            <a:r>
              <a:rPr lang="fr-FR" dirty="0"/>
              <a:t>le nom de la page</a:t>
            </a:r>
          </a:p>
        </p:txBody>
      </p:sp>
      <p:sp>
        <p:nvSpPr>
          <p:cNvPr id="15" name="ZoneTexte 14">
            <a:extLst>
              <a:ext uri="{FF2B5EF4-FFF2-40B4-BE49-F238E27FC236}">
                <a16:creationId xmlns:a16="http://schemas.microsoft.com/office/drawing/2014/main" id="{57AE898E-DB9A-42B5-79F0-CFD17BC99C6C}"/>
              </a:ext>
            </a:extLst>
          </p:cNvPr>
          <p:cNvSpPr txBox="1"/>
          <p:nvPr/>
        </p:nvSpPr>
        <p:spPr>
          <a:xfrm>
            <a:off x="8743073" y="4897699"/>
            <a:ext cx="2225225" cy="646331"/>
          </a:xfrm>
          <a:prstGeom prst="rect">
            <a:avLst/>
          </a:prstGeom>
          <a:noFill/>
        </p:spPr>
        <p:txBody>
          <a:bodyPr wrap="square" rtlCol="0">
            <a:spAutoFit/>
          </a:bodyPr>
          <a:lstStyle/>
          <a:p>
            <a:r>
              <a:rPr lang="fr-FR" dirty="0"/>
              <a:t>Cliquer ensuite sur « Enregistrer</a:t>
            </a:r>
          </a:p>
        </p:txBody>
      </p:sp>
      <p:pic>
        <p:nvPicPr>
          <p:cNvPr id="4" name="Image 3">
            <a:extLst>
              <a:ext uri="{FF2B5EF4-FFF2-40B4-BE49-F238E27FC236}">
                <a16:creationId xmlns:a16="http://schemas.microsoft.com/office/drawing/2014/main" id="{971A605D-A38A-8716-9F62-8A029D21A95B}"/>
              </a:ext>
            </a:extLst>
          </p:cNvPr>
          <p:cNvPicPr>
            <a:picLocks noChangeAspect="1"/>
          </p:cNvPicPr>
          <p:nvPr/>
        </p:nvPicPr>
        <p:blipFill>
          <a:blip r:embed="rId3"/>
          <a:stretch>
            <a:fillRect/>
          </a:stretch>
        </p:blipFill>
        <p:spPr>
          <a:xfrm>
            <a:off x="3214092" y="2852936"/>
            <a:ext cx="4476750" cy="3790950"/>
          </a:xfrm>
          <a:prstGeom prst="rect">
            <a:avLst/>
          </a:prstGeom>
        </p:spPr>
      </p:pic>
      <p:cxnSp>
        <p:nvCxnSpPr>
          <p:cNvPr id="9" name="Connecteur droit avec flèche 8">
            <a:extLst>
              <a:ext uri="{FF2B5EF4-FFF2-40B4-BE49-F238E27FC236}">
                <a16:creationId xmlns:a16="http://schemas.microsoft.com/office/drawing/2014/main" id="{84A06592-50FD-76C4-D540-6B9D077467E8}"/>
              </a:ext>
            </a:extLst>
          </p:cNvPr>
          <p:cNvCxnSpPr>
            <a:cxnSpLocks/>
          </p:cNvCxnSpPr>
          <p:nvPr/>
        </p:nvCxnSpPr>
        <p:spPr>
          <a:xfrm flipH="1">
            <a:off x="6604595" y="4028331"/>
            <a:ext cx="280831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3F5C287B-12AA-C282-6DD9-E7CC87EFDFE3}"/>
              </a:ext>
            </a:extLst>
          </p:cNvPr>
          <p:cNvCxnSpPr>
            <a:cxnSpLocks/>
          </p:cNvCxnSpPr>
          <p:nvPr/>
        </p:nvCxnSpPr>
        <p:spPr>
          <a:xfrm flipH="1">
            <a:off x="6172547" y="5108451"/>
            <a:ext cx="260138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200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FA426-F3C7-624B-4E10-F0AA6F1C2472}"/>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94CDF398-4FA9-D0D6-D737-E2D4AADC34E1}"/>
              </a:ext>
            </a:extLst>
          </p:cNvPr>
          <p:cNvPicPr>
            <a:picLocks noChangeAspect="1"/>
          </p:cNvPicPr>
          <p:nvPr/>
        </p:nvPicPr>
        <p:blipFill>
          <a:blip r:embed="rId3"/>
          <a:stretch>
            <a:fillRect/>
          </a:stretch>
        </p:blipFill>
        <p:spPr>
          <a:xfrm>
            <a:off x="3070076" y="2144195"/>
            <a:ext cx="4562475" cy="3238500"/>
          </a:xfrm>
          <a:prstGeom prst="rect">
            <a:avLst/>
          </a:prstGeom>
        </p:spPr>
      </p:pic>
      <p:sp>
        <p:nvSpPr>
          <p:cNvPr id="13" name="Titre 12">
            <a:extLst>
              <a:ext uri="{FF2B5EF4-FFF2-40B4-BE49-F238E27FC236}">
                <a16:creationId xmlns:a16="http://schemas.microsoft.com/office/drawing/2014/main" id="{22EA6E53-4D39-D398-CB0A-FE12454B7EA7}"/>
              </a:ext>
            </a:extLst>
          </p:cNvPr>
          <p:cNvSpPr>
            <a:spLocks noGrp="1"/>
          </p:cNvSpPr>
          <p:nvPr>
            <p:ph type="title"/>
          </p:nvPr>
        </p:nvSpPr>
        <p:spPr>
          <a:xfrm>
            <a:off x="-9152" y="0"/>
            <a:ext cx="12182409" cy="987896"/>
          </a:xfrm>
        </p:spPr>
        <p:txBody>
          <a:bodyPr rtlCol="0">
            <a:normAutofit/>
          </a:bodyPr>
          <a:lstStyle/>
          <a:p>
            <a:pPr algn="ctr" rtl="0"/>
            <a:r>
              <a:rPr lang="fr-FR" sz="4800" b="1" dirty="0"/>
              <a:t>Internet</a:t>
            </a:r>
          </a:p>
        </p:txBody>
      </p:sp>
      <p:sp>
        <p:nvSpPr>
          <p:cNvPr id="2" name="Espace réservé du contenu 1">
            <a:extLst>
              <a:ext uri="{FF2B5EF4-FFF2-40B4-BE49-F238E27FC236}">
                <a16:creationId xmlns:a16="http://schemas.microsoft.com/office/drawing/2014/main" id="{560059E8-3E2F-8A13-F9B7-F83BAAEACBAB}"/>
              </a:ext>
            </a:extLst>
          </p:cNvPr>
          <p:cNvSpPr>
            <a:spLocks noGrp="1"/>
          </p:cNvSpPr>
          <p:nvPr>
            <p:ph idx="1"/>
          </p:nvPr>
        </p:nvSpPr>
        <p:spPr>
          <a:xfrm>
            <a:off x="-9152" y="1052736"/>
            <a:ext cx="12191561" cy="5805264"/>
          </a:xfrm>
        </p:spPr>
        <p:txBody>
          <a:bodyPr>
            <a:normAutofit/>
          </a:bodyPr>
          <a:lstStyle/>
          <a:p>
            <a:r>
              <a:rPr lang="fr-FR" dirty="0"/>
              <a:t>Enfin cliquer sur « Enregistrer » </a:t>
            </a:r>
          </a:p>
          <a:p>
            <a:endParaRPr lang="fr-FR" dirty="0"/>
          </a:p>
          <a:p>
            <a:endParaRPr lang="fr-FR" dirty="0"/>
          </a:p>
          <a:p>
            <a:endParaRPr lang="fr-FR" dirty="0"/>
          </a:p>
          <a:p>
            <a:endParaRPr lang="fr-FR" dirty="0"/>
          </a:p>
          <a:p>
            <a:endParaRPr lang="fr-FR" dirty="0"/>
          </a:p>
        </p:txBody>
      </p:sp>
      <p:cxnSp>
        <p:nvCxnSpPr>
          <p:cNvPr id="11" name="Connecteur droit avec flèche 10">
            <a:extLst>
              <a:ext uri="{FF2B5EF4-FFF2-40B4-BE49-F238E27FC236}">
                <a16:creationId xmlns:a16="http://schemas.microsoft.com/office/drawing/2014/main" id="{BE23E89A-7334-D582-ACBE-61C6643CC677}"/>
              </a:ext>
            </a:extLst>
          </p:cNvPr>
          <p:cNvCxnSpPr>
            <a:cxnSpLocks/>
          </p:cNvCxnSpPr>
          <p:nvPr/>
        </p:nvCxnSpPr>
        <p:spPr>
          <a:xfrm flipV="1">
            <a:off x="5158308" y="5157192"/>
            <a:ext cx="0" cy="86409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18D5A970-3214-092B-4985-001EAC072591}"/>
              </a:ext>
            </a:extLst>
          </p:cNvPr>
          <p:cNvSpPr txBox="1"/>
          <p:nvPr/>
        </p:nvSpPr>
        <p:spPr>
          <a:xfrm>
            <a:off x="4654252" y="5999696"/>
            <a:ext cx="3192028" cy="369332"/>
          </a:xfrm>
          <a:prstGeom prst="rect">
            <a:avLst/>
          </a:prstGeom>
          <a:noFill/>
        </p:spPr>
        <p:txBody>
          <a:bodyPr wrap="none" rtlCol="0">
            <a:spAutoFit/>
          </a:bodyPr>
          <a:lstStyle/>
          <a:p>
            <a:r>
              <a:rPr lang="fr-FR" dirty="0"/>
              <a:t>Cliquer ensuite sur « Enregistrer</a:t>
            </a:r>
          </a:p>
        </p:txBody>
      </p:sp>
    </p:spTree>
    <p:extLst>
      <p:ext uri="{BB962C8B-B14F-4D97-AF65-F5344CB8AC3E}">
        <p14:creationId xmlns:p14="http://schemas.microsoft.com/office/powerpoint/2010/main" val="1334598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A7A72-EA09-9C22-E1A7-38238F550773}"/>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8C35C257-48B9-5922-73E8-4A4CC54BC8CA}"/>
              </a:ext>
            </a:extLst>
          </p:cNvPr>
          <p:cNvSpPr>
            <a:spLocks noGrp="1"/>
          </p:cNvSpPr>
          <p:nvPr>
            <p:ph type="title"/>
          </p:nvPr>
        </p:nvSpPr>
        <p:spPr>
          <a:xfrm>
            <a:off x="-9152" y="0"/>
            <a:ext cx="12182409" cy="987896"/>
          </a:xfrm>
        </p:spPr>
        <p:txBody>
          <a:bodyPr rtlCol="0">
            <a:normAutofit/>
          </a:bodyPr>
          <a:lstStyle/>
          <a:p>
            <a:pPr algn="ctr" rtl="0"/>
            <a:r>
              <a:rPr lang="fr-FR" sz="4800" b="1" dirty="0"/>
              <a:t>Internet</a:t>
            </a:r>
          </a:p>
        </p:txBody>
      </p:sp>
      <p:sp>
        <p:nvSpPr>
          <p:cNvPr id="2" name="Espace réservé du contenu 1">
            <a:extLst>
              <a:ext uri="{FF2B5EF4-FFF2-40B4-BE49-F238E27FC236}">
                <a16:creationId xmlns:a16="http://schemas.microsoft.com/office/drawing/2014/main" id="{32F805DA-308A-C69E-8662-872D9DE1AACC}"/>
              </a:ext>
            </a:extLst>
          </p:cNvPr>
          <p:cNvSpPr>
            <a:spLocks noGrp="1"/>
          </p:cNvSpPr>
          <p:nvPr>
            <p:ph idx="1"/>
          </p:nvPr>
        </p:nvSpPr>
        <p:spPr>
          <a:xfrm>
            <a:off x="-9152" y="1052736"/>
            <a:ext cx="12191561" cy="5805264"/>
          </a:xfrm>
        </p:spPr>
        <p:txBody>
          <a:bodyPr>
            <a:normAutofit/>
          </a:bodyPr>
          <a:lstStyle/>
          <a:p>
            <a:r>
              <a:rPr lang="fr-FR" dirty="0"/>
              <a:t>Si vous souhaitez créer des dossiers pour ranger proprement vos favoris ou parce que vous en avez trop, faites un clic droit sur la barre des favoris et ensuite clic gauche sur « Ajouter un dossier… »</a:t>
            </a:r>
          </a:p>
          <a:p>
            <a:endParaRPr lang="fr-FR" dirty="0"/>
          </a:p>
        </p:txBody>
      </p:sp>
      <p:pic>
        <p:nvPicPr>
          <p:cNvPr id="4" name="Image 3">
            <a:extLst>
              <a:ext uri="{FF2B5EF4-FFF2-40B4-BE49-F238E27FC236}">
                <a16:creationId xmlns:a16="http://schemas.microsoft.com/office/drawing/2014/main" id="{A86E04BB-3BDD-1267-4DC2-184A17617E24}"/>
              </a:ext>
            </a:extLst>
          </p:cNvPr>
          <p:cNvPicPr>
            <a:picLocks noChangeAspect="1"/>
          </p:cNvPicPr>
          <p:nvPr/>
        </p:nvPicPr>
        <p:blipFill>
          <a:blip r:embed="rId3"/>
          <a:stretch>
            <a:fillRect/>
          </a:stretch>
        </p:blipFill>
        <p:spPr>
          <a:xfrm>
            <a:off x="3718148" y="2636912"/>
            <a:ext cx="2952750" cy="3448050"/>
          </a:xfrm>
          <a:prstGeom prst="rect">
            <a:avLst/>
          </a:prstGeom>
        </p:spPr>
      </p:pic>
      <p:sp>
        <p:nvSpPr>
          <p:cNvPr id="5" name="Rectangle 4">
            <a:extLst>
              <a:ext uri="{FF2B5EF4-FFF2-40B4-BE49-F238E27FC236}">
                <a16:creationId xmlns:a16="http://schemas.microsoft.com/office/drawing/2014/main" id="{C44ECFF0-7E20-0ECC-F83F-B2D0485B0CA9}"/>
              </a:ext>
            </a:extLst>
          </p:cNvPr>
          <p:cNvSpPr/>
          <p:nvPr/>
        </p:nvSpPr>
        <p:spPr>
          <a:xfrm>
            <a:off x="3862164" y="3717032"/>
            <a:ext cx="2952328" cy="50405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36415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1205F-1865-AED4-8C77-1315E8ADDBC0}"/>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1087201E-9460-F587-DC4C-F899A326E38A}"/>
              </a:ext>
            </a:extLst>
          </p:cNvPr>
          <p:cNvSpPr>
            <a:spLocks noGrp="1"/>
          </p:cNvSpPr>
          <p:nvPr>
            <p:ph type="title"/>
          </p:nvPr>
        </p:nvSpPr>
        <p:spPr>
          <a:xfrm>
            <a:off x="-9152" y="0"/>
            <a:ext cx="12182409" cy="987896"/>
          </a:xfrm>
        </p:spPr>
        <p:txBody>
          <a:bodyPr rtlCol="0">
            <a:normAutofit/>
          </a:bodyPr>
          <a:lstStyle/>
          <a:p>
            <a:pPr algn="ctr" rtl="0"/>
            <a:r>
              <a:rPr lang="fr-FR" sz="4800" b="1" dirty="0"/>
              <a:t>Internet</a:t>
            </a:r>
          </a:p>
        </p:txBody>
      </p:sp>
      <p:sp>
        <p:nvSpPr>
          <p:cNvPr id="2" name="Espace réservé du contenu 1">
            <a:extLst>
              <a:ext uri="{FF2B5EF4-FFF2-40B4-BE49-F238E27FC236}">
                <a16:creationId xmlns:a16="http://schemas.microsoft.com/office/drawing/2014/main" id="{D09E73F5-5C65-B7B2-8B5C-17F330CF4278}"/>
              </a:ext>
            </a:extLst>
          </p:cNvPr>
          <p:cNvSpPr>
            <a:spLocks noGrp="1"/>
          </p:cNvSpPr>
          <p:nvPr>
            <p:ph idx="1"/>
          </p:nvPr>
        </p:nvSpPr>
        <p:spPr>
          <a:xfrm>
            <a:off x="-9152" y="1052736"/>
            <a:ext cx="12191561" cy="5805264"/>
          </a:xfrm>
        </p:spPr>
        <p:txBody>
          <a:bodyPr>
            <a:normAutofit/>
          </a:bodyPr>
          <a:lstStyle/>
          <a:p>
            <a:r>
              <a:rPr lang="fr-FR" dirty="0"/>
              <a:t>Mettez un nom à votre dossier et ensuite cliquer sur « Enregistrer »</a:t>
            </a:r>
          </a:p>
          <a:p>
            <a:endParaRPr lang="fr-FR" dirty="0"/>
          </a:p>
          <a:p>
            <a:endParaRPr lang="fr-FR" dirty="0"/>
          </a:p>
          <a:p>
            <a:endParaRPr lang="fr-FR" dirty="0"/>
          </a:p>
          <a:p>
            <a:endParaRPr lang="fr-FR" dirty="0"/>
          </a:p>
          <a:p>
            <a:endParaRPr lang="fr-FR" dirty="0"/>
          </a:p>
          <a:p>
            <a:endParaRPr lang="fr-FR" dirty="0"/>
          </a:p>
          <a:p>
            <a:endParaRPr lang="fr-FR" dirty="0"/>
          </a:p>
          <a:p>
            <a:r>
              <a:rPr lang="fr-FR" dirty="0"/>
              <a:t>Votre dossier apparait dans la barre des favoris.</a:t>
            </a:r>
          </a:p>
        </p:txBody>
      </p:sp>
      <p:pic>
        <p:nvPicPr>
          <p:cNvPr id="4" name="Image 3">
            <a:extLst>
              <a:ext uri="{FF2B5EF4-FFF2-40B4-BE49-F238E27FC236}">
                <a16:creationId xmlns:a16="http://schemas.microsoft.com/office/drawing/2014/main" id="{0E3040A9-1C8D-0924-4C2A-FADF3A61A355}"/>
              </a:ext>
            </a:extLst>
          </p:cNvPr>
          <p:cNvPicPr>
            <a:picLocks noChangeAspect="1"/>
          </p:cNvPicPr>
          <p:nvPr/>
        </p:nvPicPr>
        <p:blipFill>
          <a:blip r:embed="rId3"/>
          <a:stretch>
            <a:fillRect/>
          </a:stretch>
        </p:blipFill>
        <p:spPr>
          <a:xfrm>
            <a:off x="3076914" y="1907738"/>
            <a:ext cx="6010275" cy="2038350"/>
          </a:xfrm>
          <a:prstGeom prst="rect">
            <a:avLst/>
          </a:prstGeom>
        </p:spPr>
      </p:pic>
    </p:spTree>
    <p:extLst>
      <p:ext uri="{BB962C8B-B14F-4D97-AF65-F5344CB8AC3E}">
        <p14:creationId xmlns:p14="http://schemas.microsoft.com/office/powerpoint/2010/main" val="3889283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557908" y="188640"/>
            <a:ext cx="9144001" cy="987896"/>
          </a:xfrm>
        </p:spPr>
        <p:txBody>
          <a:bodyPr rtlCol="0">
            <a:normAutofit/>
          </a:bodyPr>
          <a:lstStyle/>
          <a:p>
            <a:pPr algn="ctr" rtl="0"/>
            <a:r>
              <a:rPr lang="fr-FR" sz="4800" b="1" dirty="0"/>
              <a:t>Internet</a:t>
            </a:r>
          </a:p>
        </p:txBody>
      </p:sp>
      <p:sp>
        <p:nvSpPr>
          <p:cNvPr id="2" name="Espace réservé du contenu 1"/>
          <p:cNvSpPr>
            <a:spLocks noGrp="1"/>
          </p:cNvSpPr>
          <p:nvPr>
            <p:ph idx="1"/>
          </p:nvPr>
        </p:nvSpPr>
        <p:spPr>
          <a:xfrm>
            <a:off x="117749" y="1844824"/>
            <a:ext cx="12064660" cy="4608512"/>
          </a:xfrm>
        </p:spPr>
        <p:txBody>
          <a:bodyPr>
            <a:normAutofit lnSpcReduction="10000"/>
          </a:bodyPr>
          <a:lstStyle/>
          <a:p>
            <a:r>
              <a:rPr lang="fr-FR" b="1" dirty="0"/>
              <a:t>Le Web visible:</a:t>
            </a:r>
          </a:p>
          <a:p>
            <a:pPr lvl="1"/>
            <a:r>
              <a:rPr lang="fr-FR" dirty="0"/>
              <a:t>La structure d’Internet est souvent visualisée comme un </a:t>
            </a:r>
            <a:r>
              <a:rPr lang="fr-FR" b="1" dirty="0"/>
              <a:t>iceberg flottant dans l’océan</a:t>
            </a:r>
            <a:r>
              <a:rPr lang="fr-FR" dirty="0"/>
              <a:t>. La plus petite portion visible au-dessus de l’eau est appelée </a:t>
            </a:r>
            <a:r>
              <a:rPr lang="fr-FR" b="1" dirty="0"/>
              <a:t>«Surface web»</a:t>
            </a:r>
            <a:r>
              <a:rPr lang="fr-FR" dirty="0"/>
              <a:t> qui ne représente qu’environ </a:t>
            </a:r>
            <a:r>
              <a:rPr lang="fr-FR" b="1" dirty="0"/>
              <a:t>4% de l’ensemble d’Internet</a:t>
            </a:r>
            <a:r>
              <a:rPr lang="fr-FR" dirty="0"/>
              <a:t>. </a:t>
            </a:r>
          </a:p>
          <a:p>
            <a:pPr marL="455613" lvl="1" indent="-455613">
              <a:buNone/>
            </a:pPr>
            <a:endParaRPr lang="fr-FR" dirty="0"/>
          </a:p>
          <a:p>
            <a:r>
              <a:rPr lang="fr-FR" b="1" dirty="0"/>
              <a:t>Le </a:t>
            </a:r>
            <a:r>
              <a:rPr lang="fr-FR" b="1" dirty="0" err="1"/>
              <a:t>Deep</a:t>
            </a:r>
            <a:r>
              <a:rPr lang="fr-FR" b="1" dirty="0"/>
              <a:t> web :</a:t>
            </a:r>
          </a:p>
          <a:p>
            <a:pPr lvl="1"/>
            <a:r>
              <a:rPr lang="fr-FR" dirty="0"/>
              <a:t>Plongez sous l’eau et vous verrez </a:t>
            </a:r>
            <a:r>
              <a:rPr lang="fr-FR" b="1" dirty="0"/>
              <a:t>web profond qui représente 90%</a:t>
            </a:r>
            <a:r>
              <a:rPr lang="fr-FR" dirty="0"/>
              <a:t>. Ce sont des sites qui </a:t>
            </a:r>
            <a:r>
              <a:rPr lang="fr-FR" b="1" dirty="0"/>
              <a:t>ne sont pas indexés</a:t>
            </a:r>
            <a:r>
              <a:rPr lang="fr-FR" dirty="0"/>
              <a:t> par les moteurs de recherche mais est accessible </a:t>
            </a:r>
            <a:r>
              <a:rPr lang="fr-FR" b="1" dirty="0"/>
              <a:t>navigateur Web standard</a:t>
            </a:r>
            <a:r>
              <a:rPr lang="fr-FR" dirty="0"/>
              <a:t>. </a:t>
            </a:r>
          </a:p>
          <a:p>
            <a:pPr lvl="1"/>
            <a:endParaRPr lang="fr-FR" dirty="0"/>
          </a:p>
          <a:p>
            <a:pPr marL="0" lvl="1" indent="0"/>
            <a:r>
              <a:rPr lang="fr-FR" b="1" dirty="0"/>
              <a:t> Le </a:t>
            </a:r>
            <a:r>
              <a:rPr lang="fr-FR" b="1" dirty="0" err="1"/>
              <a:t>Dark</a:t>
            </a:r>
            <a:r>
              <a:rPr lang="fr-FR" b="1" dirty="0"/>
              <a:t> web :</a:t>
            </a:r>
          </a:p>
          <a:p>
            <a:pPr lvl="1"/>
            <a:r>
              <a:rPr lang="fr-FR" dirty="0"/>
              <a:t>Tout en bas de l’iceberg se trouve le </a:t>
            </a:r>
            <a:r>
              <a:rPr lang="fr-FR" b="1" dirty="0"/>
              <a:t>toile sombre</a:t>
            </a:r>
            <a:r>
              <a:rPr lang="fr-FR" dirty="0"/>
              <a:t>, représentant </a:t>
            </a:r>
            <a:r>
              <a:rPr lang="fr-FR" b="1" dirty="0"/>
              <a:t>6%</a:t>
            </a:r>
            <a:r>
              <a:rPr lang="fr-FR" dirty="0"/>
              <a:t> et accessible uniquement avec un </a:t>
            </a:r>
            <a:r>
              <a:rPr lang="fr-FR" b="1" dirty="0"/>
              <a:t>navigateur Web spécifique</a:t>
            </a:r>
            <a:r>
              <a:rPr lang="fr-FR" dirty="0"/>
              <a:t> (TOR)</a:t>
            </a:r>
          </a:p>
        </p:txBody>
      </p:sp>
    </p:spTree>
    <p:extLst>
      <p:ext uri="{BB962C8B-B14F-4D97-AF65-F5344CB8AC3E}">
        <p14:creationId xmlns:p14="http://schemas.microsoft.com/office/powerpoint/2010/main" val="791133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25335-16A4-1FBE-B017-935393F23FCB}"/>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BA9D7A62-F6E0-7CA1-97D8-1E507EA446E8}"/>
              </a:ext>
            </a:extLst>
          </p:cNvPr>
          <p:cNvSpPr>
            <a:spLocks noGrp="1"/>
          </p:cNvSpPr>
          <p:nvPr>
            <p:ph type="title"/>
          </p:nvPr>
        </p:nvSpPr>
        <p:spPr>
          <a:xfrm>
            <a:off x="-9152" y="0"/>
            <a:ext cx="12182409" cy="987896"/>
          </a:xfrm>
        </p:spPr>
        <p:txBody>
          <a:bodyPr rtlCol="0">
            <a:normAutofit/>
          </a:bodyPr>
          <a:lstStyle/>
          <a:p>
            <a:pPr algn="ctr" rtl="0"/>
            <a:r>
              <a:rPr lang="fr-FR" sz="4800" b="1" dirty="0"/>
              <a:t>Internet</a:t>
            </a:r>
          </a:p>
        </p:txBody>
      </p:sp>
      <p:sp>
        <p:nvSpPr>
          <p:cNvPr id="2" name="Espace réservé du contenu 1">
            <a:extLst>
              <a:ext uri="{FF2B5EF4-FFF2-40B4-BE49-F238E27FC236}">
                <a16:creationId xmlns:a16="http://schemas.microsoft.com/office/drawing/2014/main" id="{1D49939E-C3D1-5284-4AA4-F40C4902C95A}"/>
              </a:ext>
            </a:extLst>
          </p:cNvPr>
          <p:cNvSpPr>
            <a:spLocks noGrp="1"/>
          </p:cNvSpPr>
          <p:nvPr>
            <p:ph idx="1"/>
          </p:nvPr>
        </p:nvSpPr>
        <p:spPr>
          <a:xfrm>
            <a:off x="-9152" y="1052736"/>
            <a:ext cx="12191561" cy="5805264"/>
          </a:xfrm>
        </p:spPr>
        <p:txBody>
          <a:bodyPr>
            <a:normAutofit/>
          </a:bodyPr>
          <a:lstStyle/>
          <a:p>
            <a:r>
              <a:rPr lang="fr-FR" dirty="0"/>
              <a:t>Quand vous cliquez sur l’étoile pour mettre une page en favoris, vous pouvez ensuite choisir le dossier que vous souhaitez</a:t>
            </a:r>
          </a:p>
          <a:p>
            <a:endParaRPr lang="fr-FR" dirty="0"/>
          </a:p>
        </p:txBody>
      </p:sp>
      <p:pic>
        <p:nvPicPr>
          <p:cNvPr id="4" name="Image 3">
            <a:extLst>
              <a:ext uri="{FF2B5EF4-FFF2-40B4-BE49-F238E27FC236}">
                <a16:creationId xmlns:a16="http://schemas.microsoft.com/office/drawing/2014/main" id="{95F010D9-D284-4A3A-F569-B2CB3176C93B}"/>
              </a:ext>
            </a:extLst>
          </p:cNvPr>
          <p:cNvPicPr>
            <a:picLocks noChangeAspect="1"/>
          </p:cNvPicPr>
          <p:nvPr/>
        </p:nvPicPr>
        <p:blipFill>
          <a:blip r:embed="rId3"/>
          <a:stretch>
            <a:fillRect/>
          </a:stretch>
        </p:blipFill>
        <p:spPr>
          <a:xfrm>
            <a:off x="3286100" y="2060848"/>
            <a:ext cx="4176464" cy="4426824"/>
          </a:xfrm>
          <a:prstGeom prst="rect">
            <a:avLst/>
          </a:prstGeom>
        </p:spPr>
      </p:pic>
    </p:spTree>
    <p:extLst>
      <p:ext uri="{BB962C8B-B14F-4D97-AF65-F5344CB8AC3E}">
        <p14:creationId xmlns:p14="http://schemas.microsoft.com/office/powerpoint/2010/main" val="342799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557908" y="188640"/>
            <a:ext cx="9144001" cy="987896"/>
          </a:xfrm>
        </p:spPr>
        <p:txBody>
          <a:bodyPr rtlCol="0">
            <a:normAutofit/>
          </a:bodyPr>
          <a:lstStyle/>
          <a:p>
            <a:pPr algn="ctr" rtl="0"/>
            <a:r>
              <a:rPr lang="fr-FR" sz="4800" b="1" dirty="0"/>
              <a:t>Internet</a:t>
            </a:r>
          </a:p>
        </p:txBody>
      </p:sp>
      <p:sp>
        <p:nvSpPr>
          <p:cNvPr id="2" name="Espace réservé du contenu 1"/>
          <p:cNvSpPr>
            <a:spLocks noGrp="1"/>
          </p:cNvSpPr>
          <p:nvPr>
            <p:ph idx="1"/>
          </p:nvPr>
        </p:nvSpPr>
        <p:spPr>
          <a:xfrm>
            <a:off x="0" y="1340768"/>
            <a:ext cx="12064660" cy="5400600"/>
          </a:xfrm>
        </p:spPr>
        <p:txBody>
          <a:bodyPr>
            <a:normAutofit/>
          </a:bodyPr>
          <a:lstStyle/>
          <a:p>
            <a:r>
              <a:rPr lang="fr-FR" dirty="0"/>
              <a:t>Qu’est ce qu’un navigateur internet ?</a:t>
            </a:r>
          </a:p>
          <a:p>
            <a:endParaRPr lang="fr-FR" dirty="0"/>
          </a:p>
          <a:p>
            <a:pPr lvl="1"/>
            <a:r>
              <a:rPr lang="fr-FR" dirty="0"/>
              <a:t>Le navigateur Internet est un logiciel vous permettant d’afficher des sites Internet, télécharger des fichiers et faire des recherches. </a:t>
            </a:r>
          </a:p>
          <a:p>
            <a:pPr lvl="1"/>
            <a:r>
              <a:rPr lang="fr-FR" dirty="0"/>
              <a:t>Microsoft </a:t>
            </a:r>
            <a:r>
              <a:rPr lang="fr-FR" dirty="0" err="1"/>
              <a:t>Edge</a:t>
            </a:r>
            <a:r>
              <a:rPr lang="fr-FR" dirty="0"/>
              <a:t> est le navigateur par défaut de Windows, mais il en existe d’autres, chacun ayant ses propres fonctionnalités :</a:t>
            </a:r>
          </a:p>
          <a:p>
            <a:pPr lvl="2"/>
            <a:r>
              <a:rPr lang="fr-FR" dirty="0"/>
              <a:t>Mozilla Firefox</a:t>
            </a:r>
          </a:p>
          <a:p>
            <a:pPr lvl="2"/>
            <a:r>
              <a:rPr lang="fr-FR" dirty="0"/>
              <a:t>Google Chrome</a:t>
            </a:r>
          </a:p>
          <a:p>
            <a:pPr lvl="2"/>
            <a:r>
              <a:rPr lang="fr-FR" dirty="0"/>
              <a:t>Microsoft </a:t>
            </a:r>
            <a:r>
              <a:rPr lang="fr-FR" dirty="0" err="1"/>
              <a:t>Edge</a:t>
            </a:r>
            <a:endParaRPr lang="fr-FR" dirty="0"/>
          </a:p>
          <a:p>
            <a:pPr lvl="2"/>
            <a:r>
              <a:rPr lang="fr-FR" dirty="0"/>
              <a:t>Etc… </a:t>
            </a:r>
          </a:p>
          <a:p>
            <a:pPr marL="0" lvl="1" indent="0"/>
            <a:r>
              <a:rPr lang="fr-FR" dirty="0"/>
              <a:t> Certains navigateurs sont spécifiques :</a:t>
            </a:r>
          </a:p>
          <a:p>
            <a:pPr marL="457063" lvl="2" indent="0"/>
            <a:endParaRPr lang="fr-FR" dirty="0"/>
          </a:p>
          <a:p>
            <a:pPr marL="457063" lvl="2" indent="0"/>
            <a:r>
              <a:rPr lang="fr-FR" dirty="0"/>
              <a:t> Brave :  Sans pub et protège votre vie privée</a:t>
            </a:r>
          </a:p>
          <a:p>
            <a:pPr marL="457063" lvl="2" indent="0"/>
            <a:r>
              <a:rPr lang="fr-FR" dirty="0"/>
              <a:t>TOR : Accès au </a:t>
            </a:r>
            <a:r>
              <a:rPr lang="fr-FR" dirty="0" err="1"/>
              <a:t>Dark</a:t>
            </a:r>
            <a:r>
              <a:rPr lang="fr-FR" dirty="0"/>
              <a:t> Web</a:t>
            </a:r>
          </a:p>
          <a:p>
            <a:pPr marL="0" lvl="2" indent="0"/>
            <a:endParaRPr lang="fr-FR" dirty="0"/>
          </a:p>
          <a:p>
            <a:pPr lvl="1"/>
            <a:endParaRPr lang="fr-FR" dirty="0"/>
          </a:p>
        </p:txBody>
      </p:sp>
    </p:spTree>
    <p:extLst>
      <p:ext uri="{BB962C8B-B14F-4D97-AF65-F5344CB8AC3E}">
        <p14:creationId xmlns:p14="http://schemas.microsoft.com/office/powerpoint/2010/main" val="189832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557908" y="188640"/>
            <a:ext cx="9144001" cy="987896"/>
          </a:xfrm>
        </p:spPr>
        <p:txBody>
          <a:bodyPr rtlCol="0">
            <a:normAutofit/>
          </a:bodyPr>
          <a:lstStyle/>
          <a:p>
            <a:pPr algn="ctr" rtl="0"/>
            <a:r>
              <a:rPr lang="fr-FR" sz="4800" b="1" dirty="0"/>
              <a:t>Internet</a:t>
            </a:r>
          </a:p>
        </p:txBody>
      </p:sp>
      <p:sp>
        <p:nvSpPr>
          <p:cNvPr id="2" name="Espace réservé du contenu 1"/>
          <p:cNvSpPr>
            <a:spLocks noGrp="1"/>
          </p:cNvSpPr>
          <p:nvPr>
            <p:ph idx="1"/>
          </p:nvPr>
        </p:nvSpPr>
        <p:spPr>
          <a:xfrm>
            <a:off x="117749" y="1052736"/>
            <a:ext cx="12064660" cy="5688632"/>
          </a:xfrm>
        </p:spPr>
        <p:txBody>
          <a:bodyPr>
            <a:normAutofit/>
          </a:bodyPr>
          <a:lstStyle/>
          <a:p>
            <a:pPr marL="457063" lvl="1" indent="0">
              <a:buNone/>
            </a:pPr>
            <a:endParaRPr lang="fr-FR" dirty="0"/>
          </a:p>
          <a:p>
            <a:pPr marL="0" lvl="2" indent="0"/>
            <a:r>
              <a:rPr lang="fr-FR" dirty="0"/>
              <a:t> Pour faire une recherche sur internet, nous utilisons ce que l’on appelle un moteur de recherche</a:t>
            </a:r>
          </a:p>
          <a:p>
            <a:pPr marL="0" lvl="2" indent="0"/>
            <a:r>
              <a:rPr lang="fr-FR" dirty="0"/>
              <a:t> Comme les navigateurs, il en existe beaucoup : </a:t>
            </a:r>
          </a:p>
          <a:p>
            <a:pPr marL="457063" lvl="3" indent="0"/>
            <a:r>
              <a:rPr lang="fr-FR" dirty="0"/>
              <a:t> Google =&gt; </a:t>
            </a:r>
            <a:r>
              <a:rPr lang="fr-FR" dirty="0">
                <a:hlinkClick r:id="rId3"/>
              </a:rPr>
              <a:t>www.google.fr</a:t>
            </a:r>
            <a:r>
              <a:rPr lang="fr-FR" dirty="0"/>
              <a:t> (moteur de recherche le plus utiliser au monde)</a:t>
            </a:r>
          </a:p>
          <a:p>
            <a:pPr marL="457063" lvl="3" indent="0"/>
            <a:endParaRPr lang="fr-FR" dirty="0"/>
          </a:p>
          <a:p>
            <a:pPr marL="457063" lvl="3" indent="0"/>
            <a:r>
              <a:rPr lang="fr-FR" dirty="0"/>
              <a:t> Bing =&gt; </a:t>
            </a:r>
            <a:r>
              <a:rPr lang="fr-FR" dirty="0">
                <a:hlinkClick r:id="rId4"/>
              </a:rPr>
              <a:t>www.bing.com</a:t>
            </a:r>
            <a:r>
              <a:rPr lang="fr-FR" dirty="0"/>
              <a:t> (le moteur de recherche de Microsoft)</a:t>
            </a:r>
          </a:p>
          <a:p>
            <a:pPr marL="457063" lvl="3" indent="0"/>
            <a:endParaRPr lang="fr-FR" dirty="0"/>
          </a:p>
          <a:p>
            <a:pPr marL="457063" lvl="3" indent="0"/>
            <a:r>
              <a:rPr lang="fr-FR" dirty="0"/>
              <a:t> </a:t>
            </a:r>
            <a:r>
              <a:rPr lang="fr-FR" dirty="0" err="1"/>
              <a:t>DuckDuckGo</a:t>
            </a:r>
            <a:r>
              <a:rPr lang="fr-FR" dirty="0"/>
              <a:t> =&gt; </a:t>
            </a:r>
            <a:r>
              <a:rPr lang="fr-FR" dirty="0">
                <a:hlinkClick r:id="rId5"/>
              </a:rPr>
              <a:t>https://duckduckgo.com</a:t>
            </a:r>
            <a:r>
              <a:rPr lang="fr-FR" dirty="0"/>
              <a:t> (Le moteur de recherche également utilisé sur le </a:t>
            </a:r>
            <a:r>
              <a:rPr lang="fr-FR" dirty="0" err="1"/>
              <a:t>Dark</a:t>
            </a:r>
            <a:r>
              <a:rPr lang="fr-FR" dirty="0"/>
              <a:t> Web, protège votre vie privée)</a:t>
            </a:r>
          </a:p>
          <a:p>
            <a:pPr marL="457063" lvl="3" indent="0"/>
            <a:endParaRPr lang="fr-FR" dirty="0"/>
          </a:p>
          <a:p>
            <a:pPr marL="457063" lvl="3" indent="0"/>
            <a:r>
              <a:rPr lang="fr-FR" dirty="0"/>
              <a:t> </a:t>
            </a:r>
            <a:r>
              <a:rPr lang="fr-FR" dirty="0" err="1"/>
              <a:t>Ecosia</a:t>
            </a:r>
            <a:r>
              <a:rPr lang="fr-FR" dirty="0"/>
              <a:t> =&gt; </a:t>
            </a:r>
            <a:r>
              <a:rPr lang="fr-FR" dirty="0">
                <a:hlinkClick r:id="rId6"/>
              </a:rPr>
              <a:t>www.ecosia.org</a:t>
            </a:r>
            <a:r>
              <a:rPr lang="fr-FR" dirty="0"/>
              <a:t> (reverse une large part de ses bénéfices à des associations à but non lucratif qui œuvrent aux programmes de reforestation présents essentiellement dans les pays du Sud)</a:t>
            </a:r>
          </a:p>
          <a:p>
            <a:pPr marL="457063" lvl="3" indent="0"/>
            <a:endParaRPr lang="fr-FR" dirty="0"/>
          </a:p>
          <a:p>
            <a:pPr marL="457063" lvl="3" indent="0"/>
            <a:r>
              <a:rPr lang="fr-FR" b="1" dirty="0"/>
              <a:t> </a:t>
            </a:r>
            <a:r>
              <a:rPr lang="fr-FR" dirty="0" err="1"/>
              <a:t>Qwant</a:t>
            </a:r>
            <a:r>
              <a:rPr lang="fr-FR" dirty="0"/>
              <a:t> =&gt; </a:t>
            </a:r>
            <a:r>
              <a:rPr lang="fr-FR" dirty="0">
                <a:hlinkClick r:id="rId7"/>
              </a:rPr>
              <a:t>www.qwant.com</a:t>
            </a:r>
            <a:r>
              <a:rPr lang="fr-FR" dirty="0"/>
              <a:t> ( Moteur de recherche français et qui protège votre vie privée)</a:t>
            </a:r>
          </a:p>
          <a:p>
            <a:pPr marL="457063" lvl="3" indent="0"/>
            <a:endParaRPr lang="fr-FR" dirty="0"/>
          </a:p>
          <a:p>
            <a:pPr marL="457063" lvl="3" indent="0"/>
            <a:r>
              <a:rPr lang="fr-FR" dirty="0"/>
              <a:t> </a:t>
            </a:r>
            <a:r>
              <a:rPr lang="fr-FR" dirty="0" err="1"/>
              <a:t>Qwant</a:t>
            </a:r>
            <a:r>
              <a:rPr lang="fr-FR" dirty="0"/>
              <a:t> Junior =&gt; </a:t>
            </a:r>
            <a:r>
              <a:rPr lang="fr-FR" dirty="0">
                <a:hlinkClick r:id="rId8"/>
              </a:rPr>
              <a:t>www.qwantjunior.com</a:t>
            </a:r>
            <a:r>
              <a:rPr lang="fr-FR" dirty="0"/>
              <a:t> ( Protège la vie privée et bloque les contenus violents ou pornographiques et les liens de commerce en ligne)</a:t>
            </a:r>
          </a:p>
          <a:p>
            <a:pPr marL="457063" lvl="2" indent="0"/>
            <a:endParaRPr lang="fr-FR" dirty="0"/>
          </a:p>
        </p:txBody>
      </p:sp>
    </p:spTree>
    <p:extLst>
      <p:ext uri="{BB962C8B-B14F-4D97-AF65-F5344CB8AC3E}">
        <p14:creationId xmlns:p14="http://schemas.microsoft.com/office/powerpoint/2010/main" val="179058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DC093-7DC5-B4D2-443B-2011C2B4F952}"/>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5C5977DE-3374-9F0C-43D9-40FD0BD99682}"/>
              </a:ext>
            </a:extLst>
          </p:cNvPr>
          <p:cNvSpPr>
            <a:spLocks noGrp="1"/>
          </p:cNvSpPr>
          <p:nvPr>
            <p:ph type="title"/>
          </p:nvPr>
        </p:nvSpPr>
        <p:spPr>
          <a:xfrm>
            <a:off x="1557908" y="188640"/>
            <a:ext cx="9144001" cy="987896"/>
          </a:xfrm>
        </p:spPr>
        <p:txBody>
          <a:bodyPr rtlCol="0">
            <a:normAutofit/>
          </a:bodyPr>
          <a:lstStyle/>
          <a:p>
            <a:pPr algn="ctr" rtl="0"/>
            <a:r>
              <a:rPr lang="fr-FR" sz="4800" b="1" dirty="0"/>
              <a:t>Internet</a:t>
            </a:r>
          </a:p>
        </p:txBody>
      </p:sp>
      <p:sp>
        <p:nvSpPr>
          <p:cNvPr id="2" name="Espace réservé du contenu 1">
            <a:extLst>
              <a:ext uri="{FF2B5EF4-FFF2-40B4-BE49-F238E27FC236}">
                <a16:creationId xmlns:a16="http://schemas.microsoft.com/office/drawing/2014/main" id="{DA08E4A5-D27F-38BD-8483-86EC6035EBBA}"/>
              </a:ext>
            </a:extLst>
          </p:cNvPr>
          <p:cNvSpPr>
            <a:spLocks noGrp="1"/>
          </p:cNvSpPr>
          <p:nvPr>
            <p:ph idx="1"/>
          </p:nvPr>
        </p:nvSpPr>
        <p:spPr>
          <a:xfrm>
            <a:off x="117748" y="1052736"/>
            <a:ext cx="12064661" cy="5688632"/>
          </a:xfrm>
        </p:spPr>
        <p:txBody>
          <a:bodyPr>
            <a:normAutofit/>
          </a:bodyPr>
          <a:lstStyle/>
          <a:p>
            <a:pPr marL="457063" lvl="1" indent="0">
              <a:buNone/>
            </a:pPr>
            <a:endParaRPr lang="fr-FR" sz="2400" dirty="0"/>
          </a:p>
          <a:p>
            <a:pPr marL="0" lvl="2" indent="0"/>
            <a:r>
              <a:rPr lang="fr-FR" sz="2400" dirty="0"/>
              <a:t> Un </a:t>
            </a:r>
            <a:r>
              <a:rPr lang="fr-FR" sz="2400" b="1" dirty="0"/>
              <a:t>moteur de recherche</a:t>
            </a:r>
            <a:r>
              <a:rPr lang="fr-FR" sz="2400" dirty="0"/>
              <a:t> fonctionne grâce à un grand nombre de serveurs appelés </a:t>
            </a:r>
            <a:r>
              <a:rPr lang="fr-FR" sz="2400" b="1" dirty="0"/>
              <a:t>robots</a:t>
            </a:r>
            <a:r>
              <a:rPr lang="fr-FR" sz="2400" dirty="0"/>
              <a:t> </a:t>
            </a:r>
            <a:r>
              <a:rPr lang="fr-FR" sz="2400" b="1" dirty="0"/>
              <a:t>qui parcourent les sites Web existants</a:t>
            </a:r>
            <a:r>
              <a:rPr lang="fr-FR" sz="2400" dirty="0"/>
              <a:t> à intervalle régulier pour </a:t>
            </a:r>
            <a:r>
              <a:rPr lang="fr-FR" sz="2400" b="1" dirty="0"/>
              <a:t>découvrir les liens des milliards de pages</a:t>
            </a:r>
            <a:r>
              <a:rPr lang="fr-FR" sz="2400" dirty="0"/>
              <a:t> Web. Chaque page identifiée est alors</a:t>
            </a:r>
            <a:r>
              <a:rPr lang="fr-FR" sz="2400" b="1" dirty="0"/>
              <a:t> indexée dans une base de données,</a:t>
            </a:r>
            <a:r>
              <a:rPr lang="fr-FR" sz="2400" dirty="0"/>
              <a:t> </a:t>
            </a:r>
            <a:r>
              <a:rPr lang="fr-FR" sz="2400" b="1" dirty="0"/>
              <a:t>accessible</a:t>
            </a:r>
            <a:r>
              <a:rPr lang="fr-FR" sz="2400" dirty="0"/>
              <a:t> ensuite par les internautes</a:t>
            </a:r>
            <a:r>
              <a:rPr lang="fr-FR" sz="2400" b="1" dirty="0"/>
              <a:t> à partir de mots-clés</a:t>
            </a:r>
            <a:r>
              <a:rPr lang="fr-FR" sz="2400" dirty="0"/>
              <a:t>.</a:t>
            </a:r>
          </a:p>
        </p:txBody>
      </p:sp>
      <p:pic>
        <p:nvPicPr>
          <p:cNvPr id="4" name="Image 3">
            <a:extLst>
              <a:ext uri="{FF2B5EF4-FFF2-40B4-BE49-F238E27FC236}">
                <a16:creationId xmlns:a16="http://schemas.microsoft.com/office/drawing/2014/main" id="{304899EC-411C-1164-BDC1-72AACF47D8F4}"/>
              </a:ext>
            </a:extLst>
          </p:cNvPr>
          <p:cNvPicPr>
            <a:picLocks noChangeAspect="1"/>
          </p:cNvPicPr>
          <p:nvPr/>
        </p:nvPicPr>
        <p:blipFill>
          <a:blip r:embed="rId3"/>
          <a:stretch>
            <a:fillRect/>
          </a:stretch>
        </p:blipFill>
        <p:spPr>
          <a:xfrm>
            <a:off x="2669487" y="2864318"/>
            <a:ext cx="6593278" cy="4075397"/>
          </a:xfrm>
          <a:prstGeom prst="rect">
            <a:avLst/>
          </a:prstGeom>
        </p:spPr>
      </p:pic>
    </p:spTree>
    <p:extLst>
      <p:ext uri="{BB962C8B-B14F-4D97-AF65-F5344CB8AC3E}">
        <p14:creationId xmlns:p14="http://schemas.microsoft.com/office/powerpoint/2010/main" val="4044603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557908" y="188640"/>
            <a:ext cx="9144001" cy="987896"/>
          </a:xfrm>
        </p:spPr>
        <p:txBody>
          <a:bodyPr rtlCol="0">
            <a:normAutofit/>
          </a:bodyPr>
          <a:lstStyle/>
          <a:p>
            <a:pPr algn="ctr" rtl="0"/>
            <a:r>
              <a:rPr lang="fr-FR" sz="4800" b="1" dirty="0"/>
              <a:t>Internet</a:t>
            </a:r>
          </a:p>
        </p:txBody>
      </p:sp>
      <p:sp>
        <p:nvSpPr>
          <p:cNvPr id="2" name="Espace réservé du contenu 1"/>
          <p:cNvSpPr>
            <a:spLocks noGrp="1"/>
          </p:cNvSpPr>
          <p:nvPr>
            <p:ph idx="1"/>
          </p:nvPr>
        </p:nvSpPr>
        <p:spPr>
          <a:xfrm>
            <a:off x="117749" y="1268760"/>
            <a:ext cx="12064660" cy="5184576"/>
          </a:xfrm>
        </p:spPr>
        <p:txBody>
          <a:bodyPr>
            <a:normAutofit/>
          </a:bodyPr>
          <a:lstStyle/>
          <a:p>
            <a:r>
              <a:rPr lang="fr-FR" dirty="0"/>
              <a:t>Présentation d’un navigateur internet</a:t>
            </a:r>
          </a:p>
        </p:txBody>
      </p:sp>
      <p:pic>
        <p:nvPicPr>
          <p:cNvPr id="3" name="Image 2"/>
          <p:cNvPicPr>
            <a:picLocks noChangeAspect="1"/>
          </p:cNvPicPr>
          <p:nvPr/>
        </p:nvPicPr>
        <p:blipFill>
          <a:blip r:embed="rId3"/>
          <a:stretch>
            <a:fillRect/>
          </a:stretch>
        </p:blipFill>
        <p:spPr>
          <a:xfrm>
            <a:off x="405780" y="1884039"/>
            <a:ext cx="10513167" cy="4661155"/>
          </a:xfrm>
          <a:prstGeom prst="rect">
            <a:avLst/>
          </a:prstGeom>
        </p:spPr>
      </p:pic>
      <p:cxnSp>
        <p:nvCxnSpPr>
          <p:cNvPr id="5" name="Connecteur droit avec flèche 4"/>
          <p:cNvCxnSpPr/>
          <p:nvPr/>
        </p:nvCxnSpPr>
        <p:spPr>
          <a:xfrm flipV="1">
            <a:off x="2205980" y="2204864"/>
            <a:ext cx="576064" cy="9361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1573382" y="3140968"/>
            <a:ext cx="1469185" cy="338554"/>
          </a:xfrm>
          <a:prstGeom prst="rect">
            <a:avLst/>
          </a:prstGeom>
          <a:noFill/>
        </p:spPr>
        <p:txBody>
          <a:bodyPr wrap="none" rtlCol="0">
            <a:spAutoFit/>
          </a:bodyPr>
          <a:lstStyle/>
          <a:p>
            <a:r>
              <a:rPr lang="fr-FR" sz="1600" dirty="0"/>
              <a:t>Barre d’adresse</a:t>
            </a:r>
          </a:p>
        </p:txBody>
      </p:sp>
      <p:cxnSp>
        <p:nvCxnSpPr>
          <p:cNvPr id="10" name="Connecteur droit avec flèche 9"/>
          <p:cNvCxnSpPr/>
          <p:nvPr/>
        </p:nvCxnSpPr>
        <p:spPr>
          <a:xfrm flipV="1">
            <a:off x="10414892" y="2245491"/>
            <a:ext cx="346285" cy="13275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9680299" y="3537826"/>
            <a:ext cx="1457450" cy="338554"/>
          </a:xfrm>
          <a:prstGeom prst="rect">
            <a:avLst/>
          </a:prstGeom>
          <a:noFill/>
        </p:spPr>
        <p:txBody>
          <a:bodyPr wrap="none" rtlCol="0">
            <a:spAutoFit/>
          </a:bodyPr>
          <a:lstStyle/>
          <a:p>
            <a:r>
              <a:rPr lang="fr-FR" sz="1600" dirty="0"/>
              <a:t>Les paramètres</a:t>
            </a:r>
          </a:p>
        </p:txBody>
      </p:sp>
      <p:cxnSp>
        <p:nvCxnSpPr>
          <p:cNvPr id="14" name="Connecteur droit avec flèche 13"/>
          <p:cNvCxnSpPr/>
          <p:nvPr/>
        </p:nvCxnSpPr>
        <p:spPr>
          <a:xfrm flipV="1">
            <a:off x="2205980" y="4293096"/>
            <a:ext cx="1224136" cy="44335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1335740" y="4736451"/>
            <a:ext cx="860748" cy="338554"/>
          </a:xfrm>
          <a:prstGeom prst="rect">
            <a:avLst/>
          </a:prstGeom>
          <a:noFill/>
        </p:spPr>
        <p:txBody>
          <a:bodyPr wrap="none" rtlCol="0">
            <a:spAutoFit/>
          </a:bodyPr>
          <a:lstStyle/>
          <a:p>
            <a:r>
              <a:rPr lang="fr-FR" sz="1600" dirty="0"/>
              <a:t>Internet</a:t>
            </a:r>
          </a:p>
        </p:txBody>
      </p:sp>
    </p:spTree>
    <p:extLst>
      <p:ext uri="{BB962C8B-B14F-4D97-AF65-F5344CB8AC3E}">
        <p14:creationId xmlns:p14="http://schemas.microsoft.com/office/powerpoint/2010/main" val="852265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F240E-6560-3551-CDA8-3E208EAC406B}"/>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7F3CC732-4B65-ABF9-E578-CA2A2B43D46C}"/>
              </a:ext>
            </a:extLst>
          </p:cNvPr>
          <p:cNvSpPr>
            <a:spLocks noGrp="1"/>
          </p:cNvSpPr>
          <p:nvPr>
            <p:ph type="title"/>
          </p:nvPr>
        </p:nvSpPr>
        <p:spPr>
          <a:xfrm>
            <a:off x="1557908" y="188640"/>
            <a:ext cx="9144001" cy="987896"/>
          </a:xfrm>
        </p:spPr>
        <p:txBody>
          <a:bodyPr rtlCol="0">
            <a:normAutofit/>
          </a:bodyPr>
          <a:lstStyle/>
          <a:p>
            <a:pPr algn="ctr" rtl="0"/>
            <a:r>
              <a:rPr lang="fr-FR" sz="4800" b="1" dirty="0"/>
              <a:t>Internet</a:t>
            </a:r>
          </a:p>
        </p:txBody>
      </p:sp>
      <p:sp>
        <p:nvSpPr>
          <p:cNvPr id="2" name="Espace réservé du contenu 1">
            <a:extLst>
              <a:ext uri="{FF2B5EF4-FFF2-40B4-BE49-F238E27FC236}">
                <a16:creationId xmlns:a16="http://schemas.microsoft.com/office/drawing/2014/main" id="{A13E0F71-3C36-FD13-5AD8-C1EDD61C59B5}"/>
              </a:ext>
            </a:extLst>
          </p:cNvPr>
          <p:cNvSpPr>
            <a:spLocks noGrp="1"/>
          </p:cNvSpPr>
          <p:nvPr>
            <p:ph idx="1"/>
          </p:nvPr>
        </p:nvSpPr>
        <p:spPr>
          <a:xfrm>
            <a:off x="7216" y="1176536"/>
            <a:ext cx="12064660" cy="5681464"/>
          </a:xfrm>
        </p:spPr>
        <p:txBody>
          <a:bodyPr>
            <a:normAutofit lnSpcReduction="10000"/>
          </a:bodyPr>
          <a:lstStyle/>
          <a:p>
            <a:r>
              <a:rPr lang="fr-FR" dirty="0"/>
              <a:t>La barre d’adresse : </a:t>
            </a:r>
          </a:p>
          <a:p>
            <a:pPr lvl="1"/>
            <a:endParaRPr lang="fr-FR" dirty="0"/>
          </a:p>
          <a:p>
            <a:pPr lvl="1"/>
            <a:r>
              <a:rPr lang="fr-FR" dirty="0"/>
              <a:t>Elle sert si vous avez l’adresse exacte du site sur lequel vous souhaitez aller.</a:t>
            </a:r>
          </a:p>
          <a:p>
            <a:pPr lvl="1"/>
            <a:r>
              <a:rPr lang="fr-FR" dirty="0"/>
              <a:t>Par exemple : </a:t>
            </a:r>
          </a:p>
          <a:p>
            <a:pPr lvl="1"/>
            <a:endParaRPr lang="fr-FR" dirty="0"/>
          </a:p>
          <a:p>
            <a:pPr lvl="2"/>
            <a:r>
              <a:rPr lang="fr-FR" dirty="0"/>
              <a:t>Je veux aller sur le site de ma banque, on va entrer dans la barre d’adresse :</a:t>
            </a:r>
          </a:p>
          <a:p>
            <a:pPr marL="914126" lvl="2" indent="0">
              <a:buNone/>
            </a:pPr>
            <a:r>
              <a:rPr lang="fr-FR" dirty="0"/>
              <a:t> </a:t>
            </a:r>
            <a:r>
              <a:rPr lang="fr-FR" dirty="0">
                <a:hlinkClick r:id="rId3"/>
              </a:rPr>
              <a:t>https://mabanque.bnpparibas/</a:t>
            </a:r>
            <a:endParaRPr lang="fr-FR" dirty="0"/>
          </a:p>
          <a:p>
            <a:pPr lvl="2"/>
            <a:endParaRPr lang="fr-FR" dirty="0"/>
          </a:p>
          <a:p>
            <a:pPr lvl="2"/>
            <a:r>
              <a:rPr lang="fr-FR" dirty="0"/>
              <a:t>Une fois l’adresse du site rentée, on appuie sur la touche « ENTREE » pour valider </a:t>
            </a:r>
          </a:p>
          <a:p>
            <a:pPr lvl="2"/>
            <a:r>
              <a:rPr lang="fr-FR" dirty="0"/>
              <a:t>Le site de la banque s’affiche</a:t>
            </a:r>
          </a:p>
          <a:p>
            <a:pPr lvl="2"/>
            <a:endParaRPr lang="fr-FR" dirty="0"/>
          </a:p>
          <a:p>
            <a:pPr marL="541201" lvl="3" indent="0"/>
            <a:r>
              <a:rPr lang="fr-FR" dirty="0"/>
              <a:t> </a:t>
            </a:r>
            <a:r>
              <a:rPr lang="fr-FR" sz="2199" dirty="0"/>
              <a:t>Sur certains site « sensible », il faut éviter de chercher l’adresse du site sur google et préférer plutôt la taper dans la barre d’adresse (les banques, administratifs, etc..). </a:t>
            </a:r>
          </a:p>
          <a:p>
            <a:pPr marL="84138" lvl="2" indent="0"/>
            <a:endParaRPr lang="fr-FR" sz="2399" dirty="0"/>
          </a:p>
          <a:p>
            <a:pPr marL="541201" lvl="3" indent="0"/>
            <a:r>
              <a:rPr lang="fr-FR" sz="2199" dirty="0"/>
              <a:t> La plupart du temps, vous trouverez leurs adresses sur les factures ou documents reçus par courriers.</a:t>
            </a:r>
          </a:p>
        </p:txBody>
      </p:sp>
    </p:spTree>
    <p:extLst>
      <p:ext uri="{BB962C8B-B14F-4D97-AF65-F5344CB8AC3E}">
        <p14:creationId xmlns:p14="http://schemas.microsoft.com/office/powerpoint/2010/main" val="1486112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hème Offic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1564227</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Take your audience through a digital tunnel where they'll  burst through to the other side and see the information you want to present. Show them lists, charts, tables, SmartArt,  and pictures using a variety of layouts in widescreen (16X9) format. This design works well for subjects on science and technology, computers, communication, and more.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2012-05-11T02:04:00+00:00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TP102895246</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835483</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228E6B-D70C-44BB-A81F-A245495F612B}">
  <ds:schemaRefs>
    <ds:schemaRef ds:uri="http://schemas.microsoft.com/sharepoint/v3/contenttype/forms"/>
  </ds:schemaRefs>
</ds:datastoreItem>
</file>

<file path=customXml/itemProps2.xml><?xml version="1.0" encoding="utf-8"?>
<ds:datastoreItem xmlns:ds="http://schemas.openxmlformats.org/officeDocument/2006/customXml" ds:itemID="{00E41224-0370-4595-877C-23316CD80004}">
  <ds:schemaRefs>
    <ds:schemaRef ds:uri="http://purl.org/dc/terms/"/>
    <ds:schemaRef ds:uri="http://schemas.microsoft.com/office/2006/documentManagement/types"/>
    <ds:schemaRef ds:uri="4873beb7-5857-4685-be1f-d57550cc96cc"/>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22CCB507-0646-4A50-A4F7-7F385079D5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46</TotalTime>
  <Words>1939</Words>
  <Application>Microsoft Office PowerPoint</Application>
  <PresentationFormat>Personnalisé</PresentationFormat>
  <Paragraphs>355</Paragraphs>
  <Slides>40</Slides>
  <Notes>39</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40</vt:i4>
      </vt:variant>
    </vt:vector>
  </HeadingPairs>
  <TitlesOfParts>
    <vt:vector size="45" baseType="lpstr">
      <vt:lpstr>Arial</vt:lpstr>
      <vt:lpstr>Calibri</vt:lpstr>
      <vt:lpstr>Calibri Light</vt:lpstr>
      <vt:lpstr>Corbel</vt:lpstr>
      <vt:lpstr>Thème Office</vt:lpstr>
      <vt:lpstr>Club Informatique Gennois</vt:lpstr>
      <vt:lpstr>Internet</vt:lpstr>
      <vt:lpstr>Internet</vt:lpstr>
      <vt:lpstr>Internet</vt:lpstr>
      <vt:lpstr>Internet</vt:lpstr>
      <vt:lpstr>Internet</vt:lpstr>
      <vt:lpstr>Internet</vt:lpstr>
      <vt:lpstr>Internet</vt:lpstr>
      <vt:lpstr>Internet</vt:lpstr>
      <vt:lpstr>Internet</vt:lpstr>
      <vt:lpstr>Internet</vt:lpstr>
      <vt:lpstr>Internet</vt:lpstr>
      <vt:lpstr>Internet</vt:lpstr>
      <vt:lpstr>Internet</vt:lpstr>
      <vt:lpstr>Internet</vt:lpstr>
      <vt:lpstr>Internet</vt:lpstr>
      <vt:lpstr>Internet</vt:lpstr>
      <vt:lpstr>Internet</vt:lpstr>
      <vt:lpstr>Internet</vt:lpstr>
      <vt:lpstr>Internet</vt:lpstr>
      <vt:lpstr>Internet</vt:lpstr>
      <vt:lpstr>Internet</vt:lpstr>
      <vt:lpstr>Internet</vt:lpstr>
      <vt:lpstr>Internet</vt:lpstr>
      <vt:lpstr>Internet</vt:lpstr>
      <vt:lpstr>Internet</vt:lpstr>
      <vt:lpstr>Internet</vt:lpstr>
      <vt:lpstr>Internet</vt:lpstr>
      <vt:lpstr>Internet</vt:lpstr>
      <vt:lpstr>Internet</vt:lpstr>
      <vt:lpstr>Internet</vt:lpstr>
      <vt:lpstr>Internet</vt:lpstr>
      <vt:lpstr>Internet</vt:lpstr>
      <vt:lpstr>Internet</vt:lpstr>
      <vt:lpstr>Internet</vt:lpstr>
      <vt:lpstr>Internet</vt:lpstr>
      <vt:lpstr>Internet</vt:lpstr>
      <vt:lpstr>Internet</vt:lpstr>
      <vt:lpstr>Internet</vt:lpstr>
      <vt:lpstr>Internet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ludovic pollier</dc:creator>
  <cp:lastModifiedBy>ludovic pollier</cp:lastModifiedBy>
  <cp:revision>4</cp:revision>
  <cp:lastPrinted>2025-11-05T14:54:57Z</cp:lastPrinted>
  <dcterms:created xsi:type="dcterms:W3CDTF">2018-03-22T09:17:13Z</dcterms:created>
  <dcterms:modified xsi:type="dcterms:W3CDTF">2025-11-05T14:59:08Z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