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5" r:id="rId2"/>
    <p:sldId id="333" r:id="rId3"/>
    <p:sldId id="256" r:id="rId4"/>
    <p:sldId id="266" r:id="rId5"/>
    <p:sldId id="334" r:id="rId6"/>
    <p:sldId id="347" r:id="rId7"/>
    <p:sldId id="335" r:id="rId8"/>
    <p:sldId id="348" r:id="rId9"/>
    <p:sldId id="349" r:id="rId10"/>
    <p:sldId id="350" r:id="rId11"/>
    <p:sldId id="352" r:id="rId12"/>
    <p:sldId id="351" r:id="rId13"/>
    <p:sldId id="353" r:id="rId14"/>
    <p:sldId id="354" r:id="rId15"/>
    <p:sldId id="356" r:id="rId16"/>
    <p:sldId id="357" r:id="rId17"/>
    <p:sldId id="370" r:id="rId18"/>
    <p:sldId id="358" r:id="rId19"/>
    <p:sldId id="359" r:id="rId20"/>
    <p:sldId id="371" r:id="rId21"/>
    <p:sldId id="361" r:id="rId22"/>
    <p:sldId id="372" r:id="rId23"/>
    <p:sldId id="374" r:id="rId24"/>
    <p:sldId id="376" r:id="rId25"/>
    <p:sldId id="368" r:id="rId26"/>
    <p:sldId id="369" r:id="rId27"/>
    <p:sldId id="373" r:id="rId28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14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61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089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697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0975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482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841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8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45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12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367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30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23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27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76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51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C0B5E-E35B-4C5B-9D70-D9FD7E164B7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40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office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 2"/>
          <p:cNvSpPr>
            <a:spLocks noGrp="1"/>
          </p:cNvSpPr>
          <p:nvPr>
            <p:ph type="ctrTitle"/>
          </p:nvPr>
        </p:nvSpPr>
        <p:spPr>
          <a:xfrm>
            <a:off x="551384" y="1061243"/>
            <a:ext cx="11161240" cy="1727448"/>
          </a:xfrm>
        </p:spPr>
        <p:txBody>
          <a:bodyPr rtlCol="0"/>
          <a:lstStyle/>
          <a:p>
            <a:pPr algn="ctr" rtl="0"/>
            <a:r>
              <a:rPr lang="fr-FR" dirty="0">
                <a:solidFill>
                  <a:srgbClr val="FF0000"/>
                </a:solidFill>
              </a:rPr>
              <a:t>C</a:t>
            </a:r>
            <a:r>
              <a:rPr lang="fr-FR" dirty="0"/>
              <a:t>lub </a:t>
            </a:r>
            <a:r>
              <a:rPr lang="fr-FR" dirty="0">
                <a:solidFill>
                  <a:srgbClr val="FF0000"/>
                </a:solidFill>
              </a:rPr>
              <a:t>I</a:t>
            </a:r>
            <a:r>
              <a:rPr lang="fr-FR" dirty="0"/>
              <a:t>nformatique </a:t>
            </a:r>
            <a:r>
              <a:rPr lang="fr-FR" dirty="0" err="1">
                <a:solidFill>
                  <a:srgbClr val="FF0000"/>
                </a:solidFill>
              </a:rPr>
              <a:t>G</a:t>
            </a:r>
            <a:r>
              <a:rPr lang="fr-FR" dirty="0" err="1"/>
              <a:t>ennois</a:t>
            </a:r>
            <a:endParaRPr lang="fr-FR" dirty="0"/>
          </a:p>
        </p:txBody>
      </p:sp>
      <p:sp>
        <p:nvSpPr>
          <p:cNvPr id="4" name="Sous-titre 3"/>
          <p:cNvSpPr>
            <a:spLocks noGrp="1"/>
          </p:cNvSpPr>
          <p:nvPr>
            <p:ph type="subTitle" idx="1"/>
          </p:nvPr>
        </p:nvSpPr>
        <p:spPr>
          <a:xfrm>
            <a:off x="1847528" y="4077072"/>
            <a:ext cx="8229600" cy="1219200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3600" dirty="0"/>
              <a:t>Création d’une affiche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645025"/>
            <a:ext cx="2956816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E1E19-16D6-466E-F29E-4815D4398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165400C8-BD82-4707-168A-5E514952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F81E97B1-A8F7-EBB0-A4BF-9BA4FB103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devez avoir ça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On va s’en servir pour les options de texte</a:t>
            </a:r>
          </a:p>
          <a:p>
            <a:pPr marL="0" indent="0">
              <a:buNone/>
            </a:pPr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On pourra changer la police, la taille du texte, mettre en gras, souligné, etc…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Gérer les alignements (a droite, a gauche, centré, etc..)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 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6198FA7B-F031-124F-423A-3D30BC3DE58B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2DB74EF-42E0-2CE8-F02A-6EB6D228F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862" y="4807842"/>
            <a:ext cx="5184253" cy="129843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813BD71-01F4-0705-0513-907226050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71" y="1495834"/>
            <a:ext cx="9945157" cy="108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48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A5C05-E9D8-17A3-9978-97BD0480B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B0EE1B01-2BC6-3865-C508-CA7DB197D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885" y="1846729"/>
            <a:ext cx="9624894" cy="1234547"/>
          </a:xfrm>
          <a:prstGeom prst="rect">
            <a:avLst/>
          </a:prstGeom>
        </p:spPr>
      </p:pic>
      <p:sp>
        <p:nvSpPr>
          <p:cNvPr id="13" name="Titre 12">
            <a:extLst>
              <a:ext uri="{FF2B5EF4-FFF2-40B4-BE49-F238E27FC236}">
                <a16:creationId xmlns:a16="http://schemas.microsoft.com/office/drawing/2014/main" id="{7238505A-4041-2511-5034-9B108806B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668120C-72E7-DAFF-29A2-93877A9AF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Le troisième menu concerne « Insertion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Il va vous permettre d’ajouter des images, des zones de texte, etc…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09C7A09-E52D-B332-1DBD-A0FE4CF0F017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18F454-1421-3C8C-76A2-F507C15B4E1F}"/>
              </a:ext>
            </a:extLst>
          </p:cNvPr>
          <p:cNvSpPr/>
          <p:nvPr/>
        </p:nvSpPr>
        <p:spPr>
          <a:xfrm>
            <a:off x="2017059" y="1846729"/>
            <a:ext cx="833717" cy="3675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29A3B9-AF0B-3482-417A-CDC8296B1022}"/>
              </a:ext>
            </a:extLst>
          </p:cNvPr>
          <p:cNvSpPr/>
          <p:nvPr/>
        </p:nvSpPr>
        <p:spPr>
          <a:xfrm>
            <a:off x="1657644" y="2214282"/>
            <a:ext cx="708212" cy="9054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2A4CD7-6894-588B-F6D8-B48735A5ABB0}"/>
              </a:ext>
            </a:extLst>
          </p:cNvPr>
          <p:cNvSpPr/>
          <p:nvPr/>
        </p:nvSpPr>
        <p:spPr>
          <a:xfrm>
            <a:off x="2795011" y="2194662"/>
            <a:ext cx="708212" cy="9054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73AC4E-0508-BEB6-F761-CBB8466145B5}"/>
              </a:ext>
            </a:extLst>
          </p:cNvPr>
          <p:cNvSpPr/>
          <p:nvPr/>
        </p:nvSpPr>
        <p:spPr>
          <a:xfrm>
            <a:off x="4735316" y="2194662"/>
            <a:ext cx="708212" cy="9054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29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95E05-C933-C594-29F9-FE9E025ED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7A1F1EF6-0C51-1CC6-CD7D-BEF02E14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F6BEB25-F27F-3B72-7743-4424912EC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On pourra également ajouter des formes si besoin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F0140F11-800D-D8FD-96AD-386D3B87B78A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7404A2C-32F1-C7A3-0F18-9178D1D20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95" y="889379"/>
            <a:ext cx="3817951" cy="579932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E227859-4BDC-BEF6-3BA2-E04B143B60FC}"/>
              </a:ext>
            </a:extLst>
          </p:cNvPr>
          <p:cNvSpPr/>
          <p:nvPr/>
        </p:nvSpPr>
        <p:spPr>
          <a:xfrm>
            <a:off x="8032376" y="887506"/>
            <a:ext cx="654424" cy="8785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43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E2C47-770F-ECEE-2598-D93072D97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60BEE84A-CDB4-2241-C6FF-2F7E3C7E2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B3B416C-C8AF-7009-731F-BC6E8254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Le dernier menu est « Création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lvl="1"/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Il va nous servir à mettre notre présentation en mode « Portrait »</a:t>
            </a:r>
          </a:p>
          <a:p>
            <a:pPr lvl="1"/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lvl="1"/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0187A3AF-BFA9-BD6D-63E1-2CC32B2254C3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90E3416-D44B-EF82-FACF-5FB0BDFCF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74" y="2743379"/>
            <a:ext cx="11402008" cy="12257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695D108-3849-2087-ED55-9F89B847410D}"/>
              </a:ext>
            </a:extLst>
          </p:cNvPr>
          <p:cNvSpPr/>
          <p:nvPr/>
        </p:nvSpPr>
        <p:spPr>
          <a:xfrm>
            <a:off x="9185692" y="2957171"/>
            <a:ext cx="1102659" cy="1066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92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804A7-BEDA-3BE0-2691-1DFF4EC4C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771C214B-ADD3-E838-B7E9-5399C18DC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29107DF-DD84-4B6D-14B4-4DBF75108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Maintenant que nous avons vu les différents menus que nous allons utiliser, nous allons passer à un exercice ensemble 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385D0732-5447-D623-A467-A99CEC78CCEA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088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95097-D0B8-D679-E4C6-6E1D41F57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5E0C392F-EBD2-87A4-2C67-1B2F42E2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EB5EEF-3B9F-E591-A93A-A05CDB16C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La première chose à faire est de mettre la page en mode « Portrait »</a:t>
            </a: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sur le menu « Création », ensuite sur « Taille des diapositives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Cliquer ensuite sur « Taille de diapositive personnalisée »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DB24CC23-287D-9366-7BD0-1858C5B540D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C30FB87-9482-4CEB-A929-99EC07315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040" y="2362107"/>
            <a:ext cx="3215919" cy="213378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E918AA5-F51E-A664-30DF-45C72E4A3D14}"/>
              </a:ext>
            </a:extLst>
          </p:cNvPr>
          <p:cNvSpPr/>
          <p:nvPr/>
        </p:nvSpPr>
        <p:spPr>
          <a:xfrm>
            <a:off x="4616824" y="2362107"/>
            <a:ext cx="762000" cy="8113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0BE011-1B7E-F5B9-0A8F-4B8762CF98EE}"/>
              </a:ext>
            </a:extLst>
          </p:cNvPr>
          <p:cNvSpPr/>
          <p:nvPr/>
        </p:nvSpPr>
        <p:spPr>
          <a:xfrm>
            <a:off x="4778188" y="4124288"/>
            <a:ext cx="2510117" cy="3585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15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871A9-DF97-35E1-CE30-72F75A11F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9A93139D-1F4D-4C37-6E76-6F0A454DF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9CEE5A9-DE26-3FBE-AD7C-A40845280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sur « Portrait » et « Mettre à l’échelle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ensuite sur « OK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Votre présentation est en « Portrait »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4BB47828-908E-B94B-43B7-25BBEB24CF06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623AEA-23FF-18B7-9C49-97FAD371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8074" y="954124"/>
            <a:ext cx="3703641" cy="527349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26A1BF4-4192-8D20-C94F-CC93AE555CAF}"/>
              </a:ext>
            </a:extLst>
          </p:cNvPr>
          <p:cNvSpPr/>
          <p:nvPr/>
        </p:nvSpPr>
        <p:spPr>
          <a:xfrm>
            <a:off x="9386047" y="3137647"/>
            <a:ext cx="1712259" cy="10847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A472F7-5D5A-A9F4-F40D-0FCFB0D3C120}"/>
              </a:ext>
            </a:extLst>
          </p:cNvPr>
          <p:cNvSpPr/>
          <p:nvPr/>
        </p:nvSpPr>
        <p:spPr>
          <a:xfrm>
            <a:off x="7967635" y="4873770"/>
            <a:ext cx="1712259" cy="14087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47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FC0FD-BB12-5ECA-0171-7E474FE09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EB11F391-8F65-4749-2721-F98502A6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9253123-38AB-0E9B-B5A7-9F6D44CA9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Nous allons supprimer les zones qui ne nous servent à rien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Pour cela, cliquer sur le contour d’une zone, 8 ronds </a:t>
            </a:r>
          </a:p>
          <a:p>
            <a:pPr marL="0" indent="0">
              <a:buNone/>
            </a:pPr>
            <a:r>
              <a:rPr lang="fr-FR" dirty="0">
                <a:solidFill>
                  <a:srgbClr val="1F1F1F"/>
                </a:solidFill>
                <a:latin typeface="Google Sans Text"/>
              </a:rPr>
              <a:t>a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pparaissent autour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Cliquer ensuite sur la touche « SUPPR » de votre clavier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La zone est supprimée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Répéter la même chose pour la deuxième</a:t>
            </a:r>
          </a:p>
          <a:p>
            <a:pPr marL="0" indent="0">
              <a:buNone/>
            </a:pP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 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08FD6B27-09C2-4C2C-2021-C4224BEA8D4D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0AC90E3-EFF0-FD05-DCB8-507B6F8515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8656" y="1245390"/>
            <a:ext cx="3510384" cy="486924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AE33836-4437-464D-3EFE-B688C9073995}"/>
              </a:ext>
            </a:extLst>
          </p:cNvPr>
          <p:cNvSpPr/>
          <p:nvPr/>
        </p:nvSpPr>
        <p:spPr>
          <a:xfrm>
            <a:off x="8982635" y="1619583"/>
            <a:ext cx="2671483" cy="21694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1FC35F-1411-F012-3FAD-5C9447FC5073}"/>
              </a:ext>
            </a:extLst>
          </p:cNvPr>
          <p:cNvSpPr/>
          <p:nvPr/>
        </p:nvSpPr>
        <p:spPr>
          <a:xfrm>
            <a:off x="8982635" y="3843917"/>
            <a:ext cx="2549081" cy="14900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99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E57CE-A7DC-0698-1707-390271857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25ABCA2F-EC4E-57F8-6C4D-9C7F1FE0B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A587DE0B-2A50-98D9-6BE8-1BDC11EB8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Nous allons pouvoir mettre du texte.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Pour cela, cliquer sur « Insertion » et ensuite « Zone de texte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Le curseur de votre souris se transforme en croix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Faire un clic gauche sur la feuille, rester appuyer et bouger votre souris, un rectangle se forme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Quand vous êtes content de la taille, lâcher le clic gauche</a:t>
            </a: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5878933-8927-EF44-5D8F-0EA2CE89E8E9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B224793-A700-20A7-B423-4C46E9BE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33" y="2232556"/>
            <a:ext cx="3458238" cy="175143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2E86FFF-8363-C9F3-5D08-69C71D451A36}"/>
              </a:ext>
            </a:extLst>
          </p:cNvPr>
          <p:cNvSpPr/>
          <p:nvPr/>
        </p:nvSpPr>
        <p:spPr>
          <a:xfrm>
            <a:off x="5378824" y="2315969"/>
            <a:ext cx="1066800" cy="3734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38A1E5-2398-2253-D8BF-8D9A1EFF03A1}"/>
              </a:ext>
            </a:extLst>
          </p:cNvPr>
          <p:cNvSpPr/>
          <p:nvPr/>
        </p:nvSpPr>
        <p:spPr>
          <a:xfrm>
            <a:off x="5665694" y="2825688"/>
            <a:ext cx="779930" cy="10435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81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E753B-6FF3-885D-227A-CF95D0991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313F038A-7A4E-64BC-CD68-63746AFC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4148DA7-0209-9922-C38D-CA1B6C229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La zone de texte apparait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Clic gauche dans le rectangle et ensuite vous avez </a:t>
            </a:r>
          </a:p>
          <a:p>
            <a:pPr marL="0" indent="0">
              <a:buNone/>
            </a:pPr>
            <a:r>
              <a:rPr lang="fr-FR" dirty="0">
                <a:solidFill>
                  <a:srgbClr val="1F1F1F"/>
                </a:solidFill>
                <a:latin typeface="Google Sans Text"/>
              </a:rPr>
              <a:t>qu’a écrire votre texte et le mettre en forme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r>
              <a:rPr lang="fr-FR" dirty="0">
                <a:solidFill>
                  <a:srgbClr val="1F1F1F"/>
                </a:solidFill>
                <a:latin typeface="Google Sans Text"/>
              </a:rPr>
              <a:t>Pour déplacer votre texte, mettre sa souris au niveau du contour du rectangle (une croix avec 4 flèches s’affiche et à l’aide de votre souris, vous pouvez placer le texte ou vous le souhaiter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48E7A39F-4EDC-4E87-3D44-DEAA30DED2FB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3258204-DF1F-3FC3-6A9C-1CEB0D7A1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3715" y="1200312"/>
            <a:ext cx="4053861" cy="244115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573B902-34FE-75D3-BDBB-640BD0C654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586" y="3218519"/>
            <a:ext cx="2674852" cy="84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99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59497" y="188640"/>
            <a:ext cx="9144001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Sommaire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67609" y="2492897"/>
            <a:ext cx="6840760" cy="1388367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Présentation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Exercice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262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7A0B3-08A2-61DD-78A1-7D3F26E9E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762CFC21-B4CC-9867-4E21-1C2D967CA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5D1D2A9-CA58-D249-4F53-44F278C11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Pour centrer un texte sur la feuille, la meilleure technique une fois que vous avez créer la zone de texte.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Il faut agrandir cette zone sur toute la largeur de la feuille, faite un clic gauche sur le point qui se trouve au niveau à gauche (rester appuyer sur le clic gauche) et bouger la souris jusqu’à la limite de la feuille à gauche </a:t>
            </a: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Faite pareil pour la droite (avec le point qui se trouve au milieu à droite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38CB70EF-B371-33C2-9EDE-28E6CF23B84B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6BEAD1F-4043-4C38-91CE-8CF848AD4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455" y="4091510"/>
            <a:ext cx="3795089" cy="19966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640109C-0363-4CD8-63DC-2BC0906467CA}"/>
              </a:ext>
            </a:extLst>
          </p:cNvPr>
          <p:cNvSpPr/>
          <p:nvPr/>
        </p:nvSpPr>
        <p:spPr>
          <a:xfrm>
            <a:off x="4401671" y="4885765"/>
            <a:ext cx="313764" cy="3675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0F544E-EBD4-3C82-790B-C52F08E311C7}"/>
              </a:ext>
            </a:extLst>
          </p:cNvPr>
          <p:cNvSpPr/>
          <p:nvPr/>
        </p:nvSpPr>
        <p:spPr>
          <a:xfrm>
            <a:off x="7319685" y="4854388"/>
            <a:ext cx="313764" cy="3675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9248E57-5A1C-4914-0022-D275C83B36DC}"/>
              </a:ext>
            </a:extLst>
          </p:cNvPr>
          <p:cNvCxnSpPr/>
          <p:nvPr/>
        </p:nvCxnSpPr>
        <p:spPr>
          <a:xfrm flipH="1">
            <a:off x="2745290" y="5069541"/>
            <a:ext cx="18132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92E17AD1-BEBC-1D91-09C8-67634B80FB01}"/>
              </a:ext>
            </a:extLst>
          </p:cNvPr>
          <p:cNvCxnSpPr>
            <a:cxnSpLocks/>
          </p:cNvCxnSpPr>
          <p:nvPr/>
        </p:nvCxnSpPr>
        <p:spPr>
          <a:xfrm>
            <a:off x="7476567" y="5038164"/>
            <a:ext cx="165398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60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89D2E-E865-62D7-F94C-9DE3FAAF1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ECC1BC4B-90E7-1A4C-F552-54BBD0161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D90B1C4-6D11-8518-10D5-365945E8F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devez avoir cela 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Ecrivez votre texte et allez dans le menu « Accueil » et cliquer sur « Centrer »</a:t>
            </a: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DDB48341-E6D4-456D-17C2-D7FC53EC99A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7617F31-1535-8676-F840-53D79E927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4648" y="1864895"/>
            <a:ext cx="6569009" cy="120406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7A477C3-D700-A38E-3FC5-E5317C673FA7}"/>
              </a:ext>
            </a:extLst>
          </p:cNvPr>
          <p:cNvSpPr txBox="1"/>
          <p:nvPr/>
        </p:nvSpPr>
        <p:spPr>
          <a:xfrm>
            <a:off x="519953" y="1954306"/>
            <a:ext cx="1898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Limite de la feuille</a:t>
            </a:r>
          </a:p>
          <a:p>
            <a:r>
              <a:rPr lang="fr-FR" dirty="0"/>
              <a:t>gauche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662332-CB16-9AD6-B69A-8FBECD656969}"/>
              </a:ext>
            </a:extLst>
          </p:cNvPr>
          <p:cNvSpPr txBox="1"/>
          <p:nvPr/>
        </p:nvSpPr>
        <p:spPr>
          <a:xfrm>
            <a:off x="8534400" y="1774557"/>
            <a:ext cx="1898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Limite de la feuille</a:t>
            </a:r>
          </a:p>
          <a:p>
            <a:r>
              <a:rPr lang="fr-FR" dirty="0"/>
              <a:t>droite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4B3F03E-378C-1177-C3D9-71D249454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345" y="4870267"/>
            <a:ext cx="1958510" cy="58679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003F7E2-AB47-A7D8-96D1-737B4CF45CDD}"/>
              </a:ext>
            </a:extLst>
          </p:cNvPr>
          <p:cNvSpPr/>
          <p:nvPr/>
        </p:nvSpPr>
        <p:spPr>
          <a:xfrm>
            <a:off x="4518212" y="4912659"/>
            <a:ext cx="430306" cy="4034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73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E29C0-EEBD-40E2-0419-FF17E69B7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8B147F24-34A0-4F64-7AD4-BF39B6468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E87F261-1960-300F-9984-BE15D91EE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devez obtenir ça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Votre zone de texte s’adapte automatiquement (de haut en bas) par rapport à la taille du texte.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Cette zone ne se voit pas à l’impression (la partie en rouge sur le cours mais en noir sur </a:t>
            </a:r>
            <a:r>
              <a:rPr lang="fr-FR" b="0" i="0" dirty="0" err="1">
                <a:solidFill>
                  <a:srgbClr val="1F1F1F"/>
                </a:solidFill>
                <a:effectLst/>
                <a:latin typeface="Google Sans Text"/>
              </a:rPr>
              <a:t>powerpoint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), juste le texte sera imprimé.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A3831D5-77E2-D3F8-B12E-A3D1BC824B12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F8A4F11-CCDA-BBA0-0936-E6A79ED13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183" y="1724087"/>
            <a:ext cx="6911939" cy="115072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490CFE4-9C39-6E26-5256-C82268DE10F9}"/>
              </a:ext>
            </a:extLst>
          </p:cNvPr>
          <p:cNvSpPr/>
          <p:nvPr/>
        </p:nvSpPr>
        <p:spPr>
          <a:xfrm>
            <a:off x="1497106" y="2026024"/>
            <a:ext cx="6113929" cy="33169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69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0A537-83E8-4599-3916-0550C8A9F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7A194813-E5F0-949A-B708-DA805CBEA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FCB71B2-8454-99CA-BCC4-79CD3B470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pouvez tourner le texte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Pour le faire, faites un clic gauche sur la flèche au dessus du texte, rester appuyer et bouger la souris 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2208DF48-DE47-3A1E-E3AE-09221238FEFE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557ADFE-8536-E030-9FFA-881B3C37D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8996" y="1717903"/>
            <a:ext cx="4789591" cy="242232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BFB36A1-502E-E11A-4BFA-DD3D9DB01E45}"/>
              </a:ext>
            </a:extLst>
          </p:cNvPr>
          <p:cNvSpPr/>
          <p:nvPr/>
        </p:nvSpPr>
        <p:spPr>
          <a:xfrm>
            <a:off x="4454327" y="2472208"/>
            <a:ext cx="351137" cy="2812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97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AA724-26BA-09F1-681D-29A94D03F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FEB80C9A-A999-BC3B-B483-44E44ECA5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4283996-5396-7767-21E2-C9E2A799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avez également des options qui vous permettent de mettre en forme, des couleurs, etc…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En cliquant sur « Accueil », vous pourrez changer la taille du texte, sa couleur, sa police, etc…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B8E9626A-0A9F-771A-4FD2-2875473A746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54051AC-BFCF-D2F2-6797-3929E8086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535" y="2162871"/>
            <a:ext cx="2766300" cy="118120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7289F8C-D48B-274C-0AC7-2EA129D51274}"/>
              </a:ext>
            </a:extLst>
          </p:cNvPr>
          <p:cNvSpPr/>
          <p:nvPr/>
        </p:nvSpPr>
        <p:spPr>
          <a:xfrm>
            <a:off x="1414702" y="2192598"/>
            <a:ext cx="2718133" cy="4338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18D25C2-1E3B-D12E-00DA-D6A19DD0C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45" y="4858836"/>
            <a:ext cx="11430991" cy="11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52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1CC7A-50BD-91C9-54C1-EE30B373C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50C20F80-DB70-CAB0-D7F1-DE05D239F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5F3A6FB-6633-A54D-A0AD-95D7EA367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Pour nous envoyer votre affiche, une fois finit, cliquer sur « Fichier », « Enregistrer une copie» et enfin sur « télécharger une copie »</a:t>
            </a: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CB02A4E8-B8EE-8794-1351-A94DCEA230B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C98BB9A-687C-19D9-D3CB-ADF890FD2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977" y="1882239"/>
            <a:ext cx="6645410" cy="339226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5E98BB-FCE4-BB5E-530B-B3F1F1EB52AC}"/>
              </a:ext>
            </a:extLst>
          </p:cNvPr>
          <p:cNvSpPr/>
          <p:nvPr/>
        </p:nvSpPr>
        <p:spPr>
          <a:xfrm>
            <a:off x="1225977" y="1882239"/>
            <a:ext cx="1136060" cy="4213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57D963-1262-659D-BF7B-7C66D02CDDBD}"/>
              </a:ext>
            </a:extLst>
          </p:cNvPr>
          <p:cNvSpPr/>
          <p:nvPr/>
        </p:nvSpPr>
        <p:spPr>
          <a:xfrm>
            <a:off x="4907136" y="4822047"/>
            <a:ext cx="2796988" cy="4213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A577B0-BED8-0FB3-7767-7642BBC69DEB}"/>
              </a:ext>
            </a:extLst>
          </p:cNvPr>
          <p:cNvSpPr/>
          <p:nvPr/>
        </p:nvSpPr>
        <p:spPr>
          <a:xfrm>
            <a:off x="1453022" y="4329970"/>
            <a:ext cx="2167256" cy="4213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63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FDA2-CA62-94F3-B854-C531908F7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8E512A6B-969F-5B7A-9971-FE813403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94572BB-A9CA-116A-AC95-D2F019FBD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ensuite sur « Télécharger », votre affiche sur retrouve dans le dossier « téléchargement » de votre pc.</a:t>
            </a: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EF9920B7-C989-B2F3-87CD-A3CF1CE7F54F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B8CA366-8A26-2529-6B60-4B66F3612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765" y="2896206"/>
            <a:ext cx="2880610" cy="153175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8BB779C-7BA9-B639-D819-5E13ECBE539C}"/>
              </a:ext>
            </a:extLst>
          </p:cNvPr>
          <p:cNvSpPr/>
          <p:nvPr/>
        </p:nvSpPr>
        <p:spPr>
          <a:xfrm>
            <a:off x="4356847" y="3789041"/>
            <a:ext cx="1317812" cy="4602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69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80097-0769-E7B9-9E1F-951601D4E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E28C2518-C1BF-3B3B-DD97-54779F20B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F7EEA894-E0A5-8E74-C93B-CD01030F3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L’enregistrement de votre travail est automatique.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Pour la retrouver plus tard, quand vous ouvrez PowerPoint, vos projets s’affichent directement </a:t>
            </a: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86EEF722-E1E6-CC97-CA86-94C800857DEF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BB87AEB-A723-FB88-BC1F-26C904014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152" y="2953411"/>
            <a:ext cx="6386113" cy="270533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F166B90-B110-E17C-D56D-BA85D97CE678}"/>
              </a:ext>
            </a:extLst>
          </p:cNvPr>
          <p:cNvSpPr/>
          <p:nvPr/>
        </p:nvSpPr>
        <p:spPr>
          <a:xfrm>
            <a:off x="1912776" y="3789041"/>
            <a:ext cx="6148873" cy="18093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9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 3">
            <a:extLst>
              <a:ext uri="{FF2B5EF4-FFF2-40B4-BE49-F238E27FC236}">
                <a16:creationId xmlns:a16="http://schemas.microsoft.com/office/drawing/2014/main" id="{80058193-48AB-5646-F4E6-25362935F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54" y="365759"/>
            <a:ext cx="11643360" cy="6287589"/>
          </a:xfrm>
        </p:spPr>
        <p:txBody>
          <a:bodyPr rtlCol="0">
            <a:normAutofit/>
          </a:bodyPr>
          <a:lstStyle/>
          <a:p>
            <a:pPr algn="l" rtl="0"/>
            <a:endParaRPr lang="fr-FR" dirty="0"/>
          </a:p>
          <a:p>
            <a:pPr algn="l" rtl="0"/>
            <a:r>
              <a:rPr lang="fr-FR" dirty="0"/>
              <a:t>- Pour accéder à PowerPoint :</a:t>
            </a:r>
          </a:p>
          <a:p>
            <a:pPr algn="l" rtl="0"/>
            <a:endParaRPr lang="fr-FR" dirty="0"/>
          </a:p>
          <a:p>
            <a:pPr algn="l" rtl="0"/>
            <a:r>
              <a:rPr lang="fr-FR" dirty="0"/>
              <a:t>	- Allez sur cette adresse : </a:t>
            </a:r>
            <a:r>
              <a:rPr lang="fr-FR" dirty="0">
                <a:hlinkClick r:id="rId2"/>
              </a:rPr>
              <a:t>https://www.office.com/</a:t>
            </a:r>
            <a:endParaRPr lang="fr-FR" dirty="0"/>
          </a:p>
          <a:p>
            <a:pPr algn="l" rtl="0"/>
            <a:endParaRPr lang="fr-FR" dirty="0"/>
          </a:p>
          <a:p>
            <a:pPr algn="l" rtl="0"/>
            <a:r>
              <a:rPr lang="fr-FR" dirty="0"/>
              <a:t>	- Cliquer ensuite sur « Se connecter »                       en haut à droite</a:t>
            </a:r>
          </a:p>
          <a:p>
            <a:pPr algn="l" rtl="0"/>
            <a:endParaRPr lang="fr-FR" dirty="0"/>
          </a:p>
          <a:p>
            <a:pPr algn="l" rtl="0"/>
            <a:r>
              <a:rPr lang="fr-FR" dirty="0"/>
              <a:t>	- Rentrer l’adresse mail que l’on vous a donné et cliquer sur « suivant »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67F2A18-8816-8B67-E044-B7BFDCE8D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5630" y="2310014"/>
            <a:ext cx="1400370" cy="44773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BDCFE71-AC28-F16A-2CCC-B6A71BB3E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8520" y="3766870"/>
            <a:ext cx="3991532" cy="2886478"/>
          </a:xfrm>
          <a:prstGeom prst="rect">
            <a:avLst/>
          </a:prstGeom>
        </p:spPr>
      </p:pic>
      <p:sp>
        <p:nvSpPr>
          <p:cNvPr id="3" name="Titre 12">
            <a:extLst>
              <a:ext uri="{FF2B5EF4-FFF2-40B4-BE49-F238E27FC236}">
                <a16:creationId xmlns:a16="http://schemas.microsoft.com/office/drawing/2014/main" id="{A854FF2B-3387-CC97-E3AF-1A69E4300511}"/>
              </a:ext>
            </a:extLst>
          </p:cNvPr>
          <p:cNvSpPr txBox="1">
            <a:spLocks/>
          </p:cNvSpPr>
          <p:nvPr/>
        </p:nvSpPr>
        <p:spPr>
          <a:xfrm>
            <a:off x="15622" y="37579"/>
            <a:ext cx="12176378" cy="5966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63110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 3">
            <a:extLst>
              <a:ext uri="{FF2B5EF4-FFF2-40B4-BE49-F238E27FC236}">
                <a16:creationId xmlns:a16="http://schemas.microsoft.com/office/drawing/2014/main" id="{80058193-48AB-5646-F4E6-25362935F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54" y="335901"/>
            <a:ext cx="11643360" cy="6317447"/>
          </a:xfrm>
        </p:spPr>
        <p:txBody>
          <a:bodyPr rtlCol="0">
            <a:normAutofit/>
          </a:bodyPr>
          <a:lstStyle/>
          <a:p>
            <a:pPr algn="l" rtl="0"/>
            <a:r>
              <a:rPr lang="fr-FR" dirty="0"/>
              <a:t>	</a:t>
            </a:r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r>
              <a:rPr lang="fr-FR" dirty="0"/>
              <a:t>- Enter le mot de passe que l’on vous a donné et cliquer sur « Se connecter »</a:t>
            </a:r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r>
              <a:rPr lang="fr-FR" dirty="0"/>
              <a:t>	</a:t>
            </a:r>
          </a:p>
          <a:p>
            <a:pPr algn="l" rtl="0"/>
            <a:endParaRPr lang="fr-FR" dirty="0"/>
          </a:p>
          <a:p>
            <a:pPr algn="l" rtl="0"/>
            <a:r>
              <a:rPr lang="fr-FR" dirty="0"/>
              <a:t>- Vous arriverez sur votre espace de travail Office 365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B8C8F8C-908C-FC61-9F57-378FD06CE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829" y="1934450"/>
            <a:ext cx="3953427" cy="2638793"/>
          </a:xfrm>
          <a:prstGeom prst="rect">
            <a:avLst/>
          </a:prstGeom>
        </p:spPr>
      </p:pic>
      <p:sp>
        <p:nvSpPr>
          <p:cNvPr id="2" name="Titre 12">
            <a:extLst>
              <a:ext uri="{FF2B5EF4-FFF2-40B4-BE49-F238E27FC236}">
                <a16:creationId xmlns:a16="http://schemas.microsoft.com/office/drawing/2014/main" id="{36E8B027-94B7-8328-4AD7-AFCFCEE56DF4}"/>
              </a:ext>
            </a:extLst>
          </p:cNvPr>
          <p:cNvSpPr txBox="1">
            <a:spLocks/>
          </p:cNvSpPr>
          <p:nvPr/>
        </p:nvSpPr>
        <p:spPr>
          <a:xfrm>
            <a:off x="15622" y="37579"/>
            <a:ext cx="12176378" cy="5966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2319226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Pour utiliser </a:t>
            </a:r>
            <a:r>
              <a:rPr lang="fr-FR" dirty="0"/>
              <a:t>PowerPoint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, cliquer sur l’</a:t>
            </a:r>
            <a:r>
              <a:rPr lang="fr-FR" dirty="0">
                <a:solidFill>
                  <a:srgbClr val="1F1F1F"/>
                </a:solidFill>
                <a:latin typeface="Google Sans Text"/>
              </a:rPr>
              <a:t>i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cone « Applications » sur le menu de gauche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Cliquer ensuite sur « Powerpoint »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063AC9E-6EEF-6050-2CDA-3E2354023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881" y="1605304"/>
            <a:ext cx="2568163" cy="241574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33F9D9-09B9-3916-B8AB-ED38516A90E3}"/>
              </a:ext>
            </a:extLst>
          </p:cNvPr>
          <p:cNvSpPr/>
          <p:nvPr/>
        </p:nvSpPr>
        <p:spPr>
          <a:xfrm>
            <a:off x="3985456" y="2819365"/>
            <a:ext cx="1519605" cy="4991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04ABF05-8859-2C19-E0E7-3EACD6EC5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25" y="5045004"/>
            <a:ext cx="8010315" cy="176508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8D9CCB9-23CF-4BEA-D788-17E4B28A6D2C}"/>
              </a:ext>
            </a:extLst>
          </p:cNvPr>
          <p:cNvSpPr/>
          <p:nvPr/>
        </p:nvSpPr>
        <p:spPr>
          <a:xfrm>
            <a:off x="6277921" y="5805264"/>
            <a:ext cx="1289205" cy="4823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88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ensuite sur « Présentation vide »</a:t>
            </a: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457AB3-19C0-0B75-3CAA-94B82C6A7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201" y="3604817"/>
            <a:ext cx="4275190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83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Nous allons utiliser que quatre onglets pour le moment.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lvl="1"/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Fichier</a:t>
            </a:r>
          </a:p>
          <a:p>
            <a:pPr lvl="1"/>
            <a:r>
              <a:rPr lang="fr-FR" dirty="0">
                <a:solidFill>
                  <a:srgbClr val="1F1F1F"/>
                </a:solidFill>
                <a:latin typeface="Google Sans Text"/>
              </a:rPr>
              <a:t>Accueil</a:t>
            </a:r>
          </a:p>
          <a:p>
            <a:pPr lvl="1"/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Insertion</a:t>
            </a:r>
          </a:p>
          <a:p>
            <a:pPr lvl="1"/>
            <a:r>
              <a:rPr lang="fr-FR" dirty="0">
                <a:solidFill>
                  <a:srgbClr val="1F1F1F"/>
                </a:solidFill>
                <a:latin typeface="Google Sans Text"/>
              </a:rPr>
              <a:t>Création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B30D3AB-2FB9-8D5E-3AF5-EF449B2DD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34" y="4746086"/>
            <a:ext cx="11100351" cy="123337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432D8D0-B186-69BD-9DDC-4A9D6E30595B}"/>
              </a:ext>
            </a:extLst>
          </p:cNvPr>
          <p:cNvSpPr/>
          <p:nvPr/>
        </p:nvSpPr>
        <p:spPr>
          <a:xfrm>
            <a:off x="331694" y="5351929"/>
            <a:ext cx="762000" cy="4533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D76F90-188A-E620-7D75-7023D459DD04}"/>
              </a:ext>
            </a:extLst>
          </p:cNvPr>
          <p:cNvSpPr/>
          <p:nvPr/>
        </p:nvSpPr>
        <p:spPr>
          <a:xfrm>
            <a:off x="1187819" y="5362772"/>
            <a:ext cx="762000" cy="4533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39A629-7E4B-D71D-0800-86A00A5D2CCE}"/>
              </a:ext>
            </a:extLst>
          </p:cNvPr>
          <p:cNvSpPr/>
          <p:nvPr/>
        </p:nvSpPr>
        <p:spPr>
          <a:xfrm>
            <a:off x="2075337" y="5351928"/>
            <a:ext cx="762000" cy="4533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EAB60A-1C46-3C3B-8AB5-3F13BD316B3D}"/>
              </a:ext>
            </a:extLst>
          </p:cNvPr>
          <p:cNvSpPr/>
          <p:nvPr/>
        </p:nvSpPr>
        <p:spPr>
          <a:xfrm>
            <a:off x="3790260" y="5351927"/>
            <a:ext cx="762000" cy="4533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2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CB306-55E8-598F-2B78-CADCD0A96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40715E7E-25FD-5804-9E32-4EB599504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F48F939-FFFD-B215-A103-4B6DA1F1D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sz="2400" u="sng" dirty="0">
                <a:solidFill>
                  <a:srgbClr val="1F1F1F"/>
                </a:solidFill>
                <a:latin typeface="Google Sans Text"/>
              </a:rPr>
              <a:t>Menu Fichier </a:t>
            </a:r>
            <a:r>
              <a:rPr lang="fr-FR" sz="2400" dirty="0">
                <a:solidFill>
                  <a:srgbClr val="1F1F1F"/>
                </a:solidFill>
                <a:latin typeface="Google Sans Text"/>
              </a:rPr>
              <a:t>: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lvl="1"/>
            <a:r>
              <a:rPr lang="fr-FR" sz="2400" dirty="0">
                <a:solidFill>
                  <a:srgbClr val="1F1F1F"/>
                </a:solidFill>
                <a:latin typeface="Google Sans Text"/>
              </a:rPr>
              <a:t>Il va nous servir pour :</a:t>
            </a:r>
          </a:p>
          <a:p>
            <a:pPr lvl="1"/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lvl="2"/>
            <a:r>
              <a:rPr lang="fr-FR" sz="2400" dirty="0">
                <a:solidFill>
                  <a:srgbClr val="1F1F1F"/>
                </a:solidFill>
                <a:latin typeface="Google Sans Text"/>
              </a:rPr>
              <a:t>Enregistrer notre travail =&gt; Enregistrer sous</a:t>
            </a:r>
          </a:p>
          <a:p>
            <a:pPr lvl="2"/>
            <a:r>
              <a:rPr lang="fr-FR" sz="2400" dirty="0">
                <a:solidFill>
                  <a:srgbClr val="1F1F1F"/>
                </a:solidFill>
                <a:latin typeface="Google Sans Text"/>
              </a:rPr>
              <a:t>Créer une nouvelle présentation =&gt; Nouveau</a:t>
            </a:r>
          </a:p>
          <a:p>
            <a:pPr lvl="2"/>
            <a:r>
              <a:rPr lang="fr-FR" sz="2400" dirty="0">
                <a:solidFill>
                  <a:srgbClr val="1F1F1F"/>
                </a:solidFill>
                <a:latin typeface="Google Sans Text"/>
              </a:rPr>
              <a:t>Ouvrir une présentation enregistrer =&gt; Ouvrir</a:t>
            </a:r>
          </a:p>
          <a:p>
            <a:pPr lvl="2"/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lvl="1"/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4AF2A6B-3C71-096A-7A86-EE858AB24E32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F004CBC-F54D-18E1-7AEF-A0C41A98B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0711" y="1176650"/>
            <a:ext cx="2160857" cy="47582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798AD5-732D-6335-BC26-CC9B5B68F298}"/>
              </a:ext>
            </a:extLst>
          </p:cNvPr>
          <p:cNvSpPr/>
          <p:nvPr/>
        </p:nvSpPr>
        <p:spPr>
          <a:xfrm>
            <a:off x="7479519" y="3793876"/>
            <a:ext cx="1694330" cy="5647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208424-E539-8CA7-2F02-67D2A0892D9E}"/>
              </a:ext>
            </a:extLst>
          </p:cNvPr>
          <p:cNvSpPr/>
          <p:nvPr/>
        </p:nvSpPr>
        <p:spPr>
          <a:xfrm>
            <a:off x="7386213" y="1767223"/>
            <a:ext cx="1694330" cy="5647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555D12-17DD-963B-27B8-90F6E4778808}"/>
              </a:ext>
            </a:extLst>
          </p:cNvPr>
          <p:cNvSpPr/>
          <p:nvPr/>
        </p:nvSpPr>
        <p:spPr>
          <a:xfrm>
            <a:off x="7386213" y="2300622"/>
            <a:ext cx="1694330" cy="5647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14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239DA-14E4-31DA-ADEA-977E4C953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83A4C035-B492-B862-EA59-6287F9C1A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AEB89696-8750-0A08-5569-35E5E9DD4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rgbClr val="1F1F1F"/>
                </a:solidFill>
                <a:latin typeface="Google Sans Text"/>
              </a:rPr>
              <a:t>Menu Accueil :</a:t>
            </a:r>
          </a:p>
          <a:p>
            <a:endParaRPr lang="fr-FR" sz="2400" dirty="0">
              <a:solidFill>
                <a:srgbClr val="1F1F1F"/>
              </a:solidFill>
              <a:latin typeface="Google Sans Text"/>
            </a:endParaRPr>
          </a:p>
          <a:p>
            <a:r>
              <a:rPr lang="fr-FR" sz="2400" dirty="0">
                <a:solidFill>
                  <a:srgbClr val="1F1F1F"/>
                </a:solidFill>
                <a:latin typeface="Google Sans Text"/>
              </a:rPr>
              <a:t>Première chose à faire, si les options du menu s’affichent comme ça</a:t>
            </a:r>
          </a:p>
          <a:p>
            <a:endParaRPr lang="fr-FR" sz="2400" dirty="0">
              <a:solidFill>
                <a:srgbClr val="1F1F1F"/>
              </a:solidFill>
              <a:latin typeface="Google Sans Text"/>
            </a:endParaRPr>
          </a:p>
          <a:p>
            <a:endParaRPr lang="fr-FR" sz="2400" dirty="0">
              <a:solidFill>
                <a:srgbClr val="1F1F1F"/>
              </a:solidFill>
              <a:latin typeface="Google Sans Text"/>
            </a:endParaRPr>
          </a:p>
          <a:p>
            <a:r>
              <a:rPr lang="fr-FR" sz="2400" dirty="0">
                <a:solidFill>
                  <a:srgbClr val="1F1F1F"/>
                </a:solidFill>
                <a:latin typeface="Google Sans Text"/>
              </a:rPr>
              <a:t>Cliquer sur la flèche tout à droite </a:t>
            </a:r>
          </a:p>
          <a:p>
            <a:r>
              <a:rPr lang="fr-FR" sz="2400" dirty="0">
                <a:solidFill>
                  <a:srgbClr val="1F1F1F"/>
                </a:solidFill>
                <a:latin typeface="Google Sans Text"/>
              </a:rPr>
              <a:t>Ensuite sur « Ruban classique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636E45DF-133E-B999-046C-8EBDCCC22B64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E85BA6E-1274-EABB-AD92-73B580AF9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9" y="2596941"/>
            <a:ext cx="12192000" cy="74357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545F24E-CFC1-E39F-B7D4-F440E6C6AD01}"/>
              </a:ext>
            </a:extLst>
          </p:cNvPr>
          <p:cNvSpPr/>
          <p:nvPr/>
        </p:nvSpPr>
        <p:spPr>
          <a:xfrm>
            <a:off x="11815482" y="2725271"/>
            <a:ext cx="376518" cy="3765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C98CA6F-5B56-22B7-B84F-DC078C4CB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633" y="4058432"/>
            <a:ext cx="2552921" cy="2613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78E73C3-A8DB-101E-87B1-5EBBE8D06BDB}"/>
              </a:ext>
            </a:extLst>
          </p:cNvPr>
          <p:cNvSpPr/>
          <p:nvPr/>
        </p:nvSpPr>
        <p:spPr>
          <a:xfrm>
            <a:off x="5390134" y="4722738"/>
            <a:ext cx="2466420" cy="3765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6E934A-C375-E614-9759-BFFC54CDAFDE}"/>
              </a:ext>
            </a:extLst>
          </p:cNvPr>
          <p:cNvSpPr/>
          <p:nvPr/>
        </p:nvSpPr>
        <p:spPr>
          <a:xfrm>
            <a:off x="7480829" y="4121956"/>
            <a:ext cx="376518" cy="3765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03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12289</TotalTime>
  <Words>865</Words>
  <Application>Microsoft Office PowerPoint</Application>
  <PresentationFormat>Grand écran</PresentationFormat>
  <Paragraphs>239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2" baseType="lpstr">
      <vt:lpstr>Arial</vt:lpstr>
      <vt:lpstr>Google Sans Text</vt:lpstr>
      <vt:lpstr>Trebuchet MS</vt:lpstr>
      <vt:lpstr>Wingdings 3</vt:lpstr>
      <vt:lpstr>Facette</vt:lpstr>
      <vt:lpstr>Club Informatique Gennois</vt:lpstr>
      <vt:lpstr>Sommaire</vt:lpstr>
      <vt:lpstr>Présentation PowerPoint</vt:lpstr>
      <vt:lpstr>Présentation 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Informatique Gennois</dc:title>
  <dc:creator>ludovic pollier</dc:creator>
  <cp:lastModifiedBy>ludovic pollier</cp:lastModifiedBy>
  <cp:revision>10</cp:revision>
  <cp:lastPrinted>2024-10-16T08:25:54Z</cp:lastPrinted>
  <dcterms:created xsi:type="dcterms:W3CDTF">2024-01-18T15:49:12Z</dcterms:created>
  <dcterms:modified xsi:type="dcterms:W3CDTF">2025-10-06T08:03:55Z</dcterms:modified>
</cp:coreProperties>
</file>